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9"/>
  </p:notesMasterIdLst>
  <p:sldIdLst>
    <p:sldId id="288" r:id="rId2"/>
    <p:sldId id="289" r:id="rId3"/>
    <p:sldId id="258" r:id="rId4"/>
    <p:sldId id="290" r:id="rId5"/>
    <p:sldId id="291" r:id="rId6"/>
    <p:sldId id="292" r:id="rId7"/>
    <p:sldId id="311" r:id="rId8"/>
    <p:sldId id="293" r:id="rId9"/>
    <p:sldId id="294" r:id="rId10"/>
    <p:sldId id="296" r:id="rId11"/>
    <p:sldId id="297" r:id="rId12"/>
    <p:sldId id="314" r:id="rId13"/>
    <p:sldId id="315" r:id="rId14"/>
    <p:sldId id="316" r:id="rId15"/>
    <p:sldId id="317" r:id="rId16"/>
    <p:sldId id="318" r:id="rId17"/>
    <p:sldId id="298" r:id="rId18"/>
    <p:sldId id="300" r:id="rId19"/>
    <p:sldId id="282" r:id="rId20"/>
    <p:sldId id="283" r:id="rId21"/>
    <p:sldId id="301" r:id="rId22"/>
    <p:sldId id="262" r:id="rId23"/>
    <p:sldId id="319" r:id="rId24"/>
    <p:sldId id="304" r:id="rId25"/>
    <p:sldId id="320" r:id="rId26"/>
    <p:sldId id="321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1B18"/>
    <a:srgbClr val="E20202"/>
    <a:srgbClr val="DDE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0230" autoAdjust="0"/>
  </p:normalViewPr>
  <p:slideViewPr>
    <p:cSldViewPr snapToGrid="0" snapToObjects="1">
      <p:cViewPr>
        <p:scale>
          <a:sx n="81" d="100"/>
          <a:sy n="81" d="100"/>
        </p:scale>
        <p:origin x="-1776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O%20NAME:Benetton%20SCM%20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scha\SkyDrive\Dokumente\2.%20Semester\SBWL\Case%20Study%20SCM%20Benetton\Diagram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title>
      <c:tx>
        <c:rich>
          <a:bodyPr/>
          <a:lstStyle/>
          <a:p>
            <a:pPr>
              <a:defRPr>
                <a:latin typeface="Cambria"/>
              </a:defRPr>
            </a:pPr>
            <a:r>
              <a:rPr lang="de-DE" dirty="0" smtClean="0">
                <a:latin typeface="Cambria"/>
              </a:rPr>
              <a:t>Net</a:t>
            </a:r>
            <a:r>
              <a:rPr lang="de-DE" baseline="0" dirty="0" smtClean="0">
                <a:latin typeface="Cambria"/>
              </a:rPr>
              <a:t> </a:t>
            </a:r>
            <a:r>
              <a:rPr lang="de-DE" baseline="0" dirty="0" err="1" smtClean="0">
                <a:latin typeface="Cambria"/>
              </a:rPr>
              <a:t>sales</a:t>
            </a:r>
            <a:r>
              <a:rPr lang="de-DE" baseline="0" dirty="0" smtClean="0">
                <a:latin typeface="Cambria"/>
              </a:rPr>
              <a:t> in Million EUR 2005 - 2014</a:t>
            </a:r>
            <a:endParaRPr lang="de-DE" dirty="0">
              <a:latin typeface="Cambria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Tabelle1!$B$6</c:f>
              <c:strCache>
                <c:ptCount val="1"/>
                <c:pt idx="0">
                  <c:v>Benetton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Tabelle1!$G$5:$P$5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Tabelle1!$G$6:$P$6</c:f>
              <c:numCache>
                <c:formatCode>#,##0.00</c:formatCode>
                <c:ptCount val="10"/>
                <c:pt idx="0">
                  <c:v>1765.07</c:v>
                </c:pt>
                <c:pt idx="1">
                  <c:v>1910.98</c:v>
                </c:pt>
                <c:pt idx="2" formatCode="#,##0">
                  <c:v>2048.0</c:v>
                </c:pt>
                <c:pt idx="3" formatCode="#,##0">
                  <c:v>2128.0</c:v>
                </c:pt>
                <c:pt idx="4" formatCode="#,##0">
                  <c:v>2049.0</c:v>
                </c:pt>
                <c:pt idx="5" formatCode="#,##0">
                  <c:v>2053.0</c:v>
                </c:pt>
                <c:pt idx="6" formatCode="#,##0">
                  <c:v>2032.0</c:v>
                </c:pt>
                <c:pt idx="7" formatCode="#,##0">
                  <c:v>1810.0</c:v>
                </c:pt>
                <c:pt idx="8" formatCode="#,##0">
                  <c:v>1600.0</c:v>
                </c:pt>
                <c:pt idx="9" formatCode="General">
                  <c:v>1637.0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Tabelle1!$B$7</c:f>
              <c:strCache>
                <c:ptCount val="1"/>
                <c:pt idx="0">
                  <c:v>Zara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cat>
            <c:numRef>
              <c:f>Tabelle1!$G$5:$P$5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Tabelle1!$G$7:$P$7</c:f>
              <c:numCache>
                <c:formatCode>General</c:formatCode>
                <c:ptCount val="10"/>
                <c:pt idx="0">
                  <c:v>4596.0</c:v>
                </c:pt>
                <c:pt idx="1">
                  <c:v>5534.0</c:v>
                </c:pt>
                <c:pt idx="2">
                  <c:v>6264.0</c:v>
                </c:pt>
                <c:pt idx="3">
                  <c:v>6824.0</c:v>
                </c:pt>
                <c:pt idx="4">
                  <c:v>7077.0</c:v>
                </c:pt>
                <c:pt idx="5">
                  <c:v>8088.0</c:v>
                </c:pt>
                <c:pt idx="6">
                  <c:v>8938.0</c:v>
                </c:pt>
                <c:pt idx="7">
                  <c:v>10541.0</c:v>
                </c:pt>
                <c:pt idx="8">
                  <c:v>10804.0</c:v>
                </c:pt>
                <c:pt idx="9">
                  <c:v>11594.0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Tabelle1!$B$8</c:f>
              <c:strCache>
                <c:ptCount val="1"/>
                <c:pt idx="0">
                  <c:v>H&amp;M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Tabelle1!$G$5:$P$5</c:f>
              <c:numCache>
                <c:formatCode>General</c:formatCode>
                <c:ptCount val="10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</c:numCache>
            </c:numRef>
          </c:cat>
          <c:val>
            <c:numRef>
              <c:f>Tabelle1!$G$8:$P$8</c:f>
              <c:numCache>
                <c:formatCode>General</c:formatCode>
                <c:ptCount val="10"/>
                <c:pt idx="0">
                  <c:v>6600.0</c:v>
                </c:pt>
                <c:pt idx="1">
                  <c:v>7391.0</c:v>
                </c:pt>
                <c:pt idx="2">
                  <c:v>8470.0</c:v>
                </c:pt>
                <c:pt idx="3">
                  <c:v>9208.0</c:v>
                </c:pt>
                <c:pt idx="4">
                  <c:v>9548.0</c:v>
                </c:pt>
                <c:pt idx="5">
                  <c:v>11375.0</c:v>
                </c:pt>
                <c:pt idx="6">
                  <c:v>12182.0</c:v>
                </c:pt>
                <c:pt idx="7">
                  <c:v>13878.0</c:v>
                </c:pt>
                <c:pt idx="8">
                  <c:v>14860.0</c:v>
                </c:pt>
                <c:pt idx="9">
                  <c:v>16640.0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675064"/>
        <c:axId val="483671112"/>
      </c:lineChart>
      <c:catAx>
        <c:axId val="48367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>
                <a:latin typeface="Cambria"/>
              </a:defRPr>
            </a:pPr>
            <a:endParaRPr lang="de-DE"/>
          </a:p>
        </c:txPr>
        <c:crossAx val="483671112"/>
        <c:crosses val="autoZero"/>
        <c:auto val="1"/>
        <c:lblAlgn val="ctr"/>
        <c:lblOffset val="100"/>
        <c:noMultiLvlLbl val="0"/>
      </c:catAx>
      <c:valAx>
        <c:axId val="4836711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1200">
                <a:latin typeface="Cambria"/>
              </a:defRPr>
            </a:pPr>
            <a:endParaRPr lang="de-DE"/>
          </a:p>
        </c:txPr>
        <c:crossAx val="483675064"/>
        <c:crosses val="autoZero"/>
        <c:crossBetween val="between"/>
      </c:valAx>
      <c:spPr>
        <a:solidFill>
          <a:schemeClr val="lt1"/>
        </a:solidFill>
        <a:ln w="25400" cap="flat" cmpd="sng" algn="ctr">
          <a:noFill/>
          <a:prstDash val="solid"/>
        </a:ln>
        <a:effectLst/>
      </c:spPr>
    </c:plotArea>
    <c:legend>
      <c:legendPos val="r"/>
      <c:layout/>
      <c:overlay val="0"/>
      <c:txPr>
        <a:bodyPr rot="0" vert="horz"/>
        <a:lstStyle/>
        <a:p>
          <a:pPr>
            <a:defRPr sz="1600">
              <a:latin typeface="Cambria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Cambria"/>
              </a:defRPr>
            </a:pPr>
            <a:r>
              <a:rPr lang="de-DE" dirty="0" smtClean="0">
                <a:solidFill>
                  <a:schemeClr val="tx1"/>
                </a:solidFill>
                <a:latin typeface="Cambria"/>
              </a:rPr>
              <a:t>EBIT </a:t>
            </a:r>
            <a:endParaRPr lang="de-DE" dirty="0">
              <a:solidFill>
                <a:schemeClr val="tx1"/>
              </a:solidFill>
              <a:latin typeface="Cambria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Tabelle4!$B$1</c:f>
              <c:strCache>
                <c:ptCount val="1"/>
                <c:pt idx="0">
                  <c:v>Benetton</c:v>
                </c:pt>
              </c:strCache>
            </c:strRef>
          </c:tx>
          <c:spPr>
            <a:ln w="508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Tabelle4!$A$6:$A$19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Tabelle4!$C$6:$C$19</c:f>
              <c:numCache>
                <c:formatCode>#,##0</c:formatCode>
                <c:ptCount val="14"/>
                <c:pt idx="0">
                  <c:v>243.0</c:v>
                </c:pt>
                <c:pt idx="1">
                  <c:v>148.0</c:v>
                </c:pt>
                <c:pt idx="2">
                  <c:v>-10.0</c:v>
                </c:pt>
                <c:pt idx="3">
                  <c:v>108.0</c:v>
                </c:pt>
                <c:pt idx="4">
                  <c:v>123.0</c:v>
                </c:pt>
                <c:pt idx="5">
                  <c:v>114.0</c:v>
                </c:pt>
                <c:pt idx="7">
                  <c:v>202.8</c:v>
                </c:pt>
                <c:pt idx="8">
                  <c:v>212.3</c:v>
                </c:pt>
                <c:pt idx="9">
                  <c:v>185.6</c:v>
                </c:pt>
                <c:pt idx="10">
                  <c:v>167.6</c:v>
                </c:pt>
                <c:pt idx="11">
                  <c:v>119.3</c:v>
                </c:pt>
                <c:pt idx="12">
                  <c:v>70.0</c:v>
                </c:pt>
                <c:pt idx="13">
                  <c:v>-64.0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Tabelle4!$D$1</c:f>
              <c:strCache>
                <c:ptCount val="1"/>
                <c:pt idx="0">
                  <c:v>H&amp;M</c:v>
                </c:pt>
              </c:strCache>
            </c:strRef>
          </c:tx>
          <c:marker>
            <c:symbol val="none"/>
          </c:marker>
          <c:cat>
            <c:numRef>
              <c:f>Tabelle4!$A$6:$A$19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Tabelle4!$D$6:$D$19</c:f>
            </c:numRef>
          </c:val>
          <c:smooth val="0"/>
        </c:ser>
        <c:ser>
          <c:idx val="2"/>
          <c:order val="2"/>
          <c:tx>
            <c:strRef>
              <c:f>Tabelle4!$H$1</c:f>
              <c:strCache>
                <c:ptCount val="1"/>
                <c:pt idx="0">
                  <c:v>Zara</c:v>
                </c:pt>
              </c:strCache>
            </c:strRef>
          </c:tx>
          <c:spPr>
            <a:ln w="50800">
              <a:solidFill>
                <a:srgbClr val="FF6600"/>
              </a:solidFill>
            </a:ln>
          </c:spPr>
          <c:marker>
            <c:symbol val="none"/>
          </c:marker>
          <c:cat>
            <c:numRef>
              <c:f>Tabelle4!$A$6:$A$19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Tabelle4!$I$6:$I$19</c:f>
              <c:numCache>
                <c:formatCode>General</c:formatCode>
                <c:ptCount val="14"/>
                <c:pt idx="0" formatCode="#,##0">
                  <c:v>250.0</c:v>
                </c:pt>
                <c:pt idx="3" formatCode="#,##0">
                  <c:v>476.0</c:v>
                </c:pt>
                <c:pt idx="4" formatCode="#,##0">
                  <c:v>647.0</c:v>
                </c:pt>
                <c:pt idx="5" formatCode="#,##0">
                  <c:v>712.0</c:v>
                </c:pt>
                <c:pt idx="6" formatCode="#,##0">
                  <c:v>880.0</c:v>
                </c:pt>
                <c:pt idx="7" formatCode="#,##0">
                  <c:v>1091.0</c:v>
                </c:pt>
                <c:pt idx="8" formatCode="#,##0">
                  <c:v>1067.0</c:v>
                </c:pt>
                <c:pt idx="9" formatCode="#,##0">
                  <c:v>1104.0</c:v>
                </c:pt>
                <c:pt idx="10" formatCode="#,##0">
                  <c:v>1534.0</c:v>
                </c:pt>
                <c:pt idx="11" formatCode="#,##0">
                  <c:v>1725.0</c:v>
                </c:pt>
                <c:pt idx="12" formatCode="#,##0">
                  <c:v>2233.0</c:v>
                </c:pt>
                <c:pt idx="13" formatCode="#,##0">
                  <c:v>2089.0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Tabelle4!$D$1</c:f>
              <c:strCache>
                <c:ptCount val="1"/>
                <c:pt idx="0">
                  <c:v>H&amp;M</c:v>
                </c:pt>
              </c:strCache>
            </c:strRef>
          </c:tx>
          <c:spPr>
            <a:ln w="50800">
              <a:solidFill>
                <a:srgbClr val="990000"/>
              </a:solidFill>
            </a:ln>
          </c:spPr>
          <c:marker>
            <c:symbol val="none"/>
          </c:marker>
          <c:val>
            <c:numRef>
              <c:f>Tabelle4!$G$6:$G$19</c:f>
              <c:numCache>
                <c:formatCode>#,##0</c:formatCode>
                <c:ptCount val="14"/>
                <c:pt idx="0">
                  <c:v>437.0707633179382</c:v>
                </c:pt>
                <c:pt idx="1">
                  <c:v>626.071385677007</c:v>
                </c:pt>
                <c:pt idx="2">
                  <c:v>942.1642809569043</c:v>
                </c:pt>
                <c:pt idx="3">
                  <c:v>1049.166366405713</c:v>
                </c:pt>
                <c:pt idx="4">
                  <c:v>1201.589745269525</c:v>
                </c:pt>
                <c:pt idx="5">
                  <c:v>1479.795167436427</c:v>
                </c:pt>
                <c:pt idx="6">
                  <c:v>1726.009149770164</c:v>
                </c:pt>
                <c:pt idx="7">
                  <c:v>2093.091814340464</c:v>
                </c:pt>
                <c:pt idx="8">
                  <c:v>2313.647133326782</c:v>
                </c:pt>
                <c:pt idx="9">
                  <c:v>2413.33377007654</c:v>
                </c:pt>
                <c:pt idx="10">
                  <c:v>2730.518523371221</c:v>
                </c:pt>
                <c:pt idx="11">
                  <c:v>2286.569054560145</c:v>
                </c:pt>
                <c:pt idx="12">
                  <c:v>2433.205585945603</c:v>
                </c:pt>
                <c:pt idx="13">
                  <c:v>2459.519364101892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425992"/>
        <c:axId val="483396312"/>
      </c:lineChart>
      <c:catAx>
        <c:axId val="48342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Cambria"/>
              </a:defRPr>
            </a:pPr>
            <a:endParaRPr lang="de-DE"/>
          </a:p>
        </c:txPr>
        <c:crossAx val="483396312"/>
        <c:crosses val="autoZero"/>
        <c:auto val="1"/>
        <c:lblAlgn val="ctr"/>
        <c:lblOffset val="100"/>
        <c:noMultiLvlLbl val="0"/>
      </c:catAx>
      <c:valAx>
        <c:axId val="483396312"/>
        <c:scaling>
          <c:orientation val="minMax"/>
          <c:max val="3000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Cambria"/>
              </a:defRPr>
            </a:pPr>
            <a:endParaRPr lang="de-DE"/>
          </a:p>
        </c:txPr>
        <c:crossAx val="4834259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latin typeface="Cambria"/>
            </a:defRPr>
          </a:pPr>
          <a:endParaRPr lang="de-DE"/>
        </a:p>
      </c:txPr>
    </c:legend>
    <c:plotVisOnly val="1"/>
    <c:dispBlanksAs val="span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D06AC-DDC2-5F4E-9735-F3CCFB338566}" type="doc">
      <dgm:prSet loTypeId="urn:microsoft.com/office/officeart/2005/8/layout/hierarchy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6889D4-7B8D-E047-95D6-80E9F1E28434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Production</a:t>
          </a:r>
          <a:endParaRPr lang="en-US" b="1" dirty="0">
            <a:latin typeface="Cambria"/>
            <a:cs typeface="Cambria"/>
          </a:endParaRPr>
        </a:p>
      </dgm:t>
    </dgm:pt>
    <dgm:pt modelId="{18C21556-B022-6246-8947-C33B3CEC3B3C}" type="parTrans" cxnId="{B6B8D27B-36CA-9148-AA43-7EFA6347522D}">
      <dgm:prSet/>
      <dgm:spPr/>
      <dgm:t>
        <a:bodyPr/>
        <a:lstStyle/>
        <a:p>
          <a:endParaRPr lang="en-US"/>
        </a:p>
      </dgm:t>
    </dgm:pt>
    <dgm:pt modelId="{E80D168E-E96C-4742-B133-76277FACE1F7}" type="sibTrans" cxnId="{B6B8D27B-36CA-9148-AA43-7EFA6347522D}">
      <dgm:prSet/>
      <dgm:spPr/>
      <dgm:t>
        <a:bodyPr/>
        <a:lstStyle/>
        <a:p>
          <a:endParaRPr lang="en-US"/>
        </a:p>
      </dgm:t>
    </dgm:pt>
    <dgm:pt modelId="{1FB32EB7-F43E-D047-9807-8C8C98446128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Outsourced</a:t>
          </a:r>
          <a:endParaRPr lang="en-US" b="1" dirty="0">
            <a:latin typeface="Cambria"/>
            <a:cs typeface="Cambria"/>
          </a:endParaRPr>
        </a:p>
      </dgm:t>
    </dgm:pt>
    <dgm:pt modelId="{B5219C76-FDE2-8348-B52E-9C2177AF496A}" type="parTrans" cxnId="{F61B7603-8944-AF43-B409-1DB3966CF359}">
      <dgm:prSet/>
      <dgm:spPr/>
      <dgm:t>
        <a:bodyPr/>
        <a:lstStyle/>
        <a:p>
          <a:endParaRPr lang="en-US"/>
        </a:p>
      </dgm:t>
    </dgm:pt>
    <dgm:pt modelId="{F945E336-5F06-C041-BABB-EEE6357C0B89}" type="sibTrans" cxnId="{F61B7603-8944-AF43-B409-1DB3966CF359}">
      <dgm:prSet/>
      <dgm:spPr/>
      <dgm:t>
        <a:bodyPr/>
        <a:lstStyle/>
        <a:p>
          <a:endParaRPr lang="en-US"/>
        </a:p>
      </dgm:t>
    </dgm:pt>
    <dgm:pt modelId="{C83DB970-6119-334A-9102-E6D50BBBA237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Labor Intensive</a:t>
          </a:r>
          <a:endParaRPr lang="en-US" b="1" dirty="0">
            <a:latin typeface="Cambria"/>
            <a:cs typeface="Cambria"/>
          </a:endParaRPr>
        </a:p>
      </dgm:t>
    </dgm:pt>
    <dgm:pt modelId="{93252DD9-92E6-4446-9119-EC6304D7552B}" type="parTrans" cxnId="{FACA5B5C-DF12-C244-BBDF-FFD271136915}">
      <dgm:prSet/>
      <dgm:spPr/>
      <dgm:t>
        <a:bodyPr/>
        <a:lstStyle/>
        <a:p>
          <a:endParaRPr lang="en-US"/>
        </a:p>
      </dgm:t>
    </dgm:pt>
    <dgm:pt modelId="{3022A8BA-7BED-0543-9314-4DD30B62E01C}" type="sibTrans" cxnId="{FACA5B5C-DF12-C244-BBDF-FFD271136915}">
      <dgm:prSet/>
      <dgm:spPr/>
      <dgm:t>
        <a:bodyPr/>
        <a:lstStyle/>
        <a:p>
          <a:endParaRPr lang="en-US"/>
        </a:p>
      </dgm:t>
    </dgm:pt>
    <dgm:pt modelId="{013F6CE7-D678-BB46-BDE0-B1419EE24FD4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In-house</a:t>
          </a:r>
          <a:endParaRPr lang="en-US" b="1" dirty="0">
            <a:latin typeface="Cambria"/>
            <a:cs typeface="Cambria"/>
          </a:endParaRPr>
        </a:p>
      </dgm:t>
    </dgm:pt>
    <dgm:pt modelId="{682660CA-2949-AD40-A21A-2253BF0AC5CB}" type="parTrans" cxnId="{D952FC67-8CCC-2E41-8CAF-6447FAF8FC47}">
      <dgm:prSet/>
      <dgm:spPr/>
      <dgm:t>
        <a:bodyPr/>
        <a:lstStyle/>
        <a:p>
          <a:endParaRPr lang="en-US"/>
        </a:p>
      </dgm:t>
    </dgm:pt>
    <dgm:pt modelId="{88281498-B98A-1E4C-A38D-067FDE4810BD}" type="sibTrans" cxnId="{D952FC67-8CCC-2E41-8CAF-6447FAF8FC47}">
      <dgm:prSet/>
      <dgm:spPr/>
      <dgm:t>
        <a:bodyPr/>
        <a:lstStyle/>
        <a:p>
          <a:endParaRPr lang="en-US"/>
        </a:p>
      </dgm:t>
    </dgm:pt>
    <dgm:pt modelId="{D8C76C66-5610-2B41-B78A-ABC17CDEC30B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Technically intensive parts</a:t>
          </a:r>
          <a:endParaRPr lang="en-US" b="1" dirty="0">
            <a:latin typeface="Cambria"/>
            <a:cs typeface="Cambria"/>
          </a:endParaRPr>
        </a:p>
      </dgm:t>
    </dgm:pt>
    <dgm:pt modelId="{84159704-D9DE-6845-AA3D-C4F79326C284}" type="parTrans" cxnId="{9F6A0FDC-B578-C94B-A51C-05CFF44770A3}">
      <dgm:prSet/>
      <dgm:spPr/>
      <dgm:t>
        <a:bodyPr/>
        <a:lstStyle/>
        <a:p>
          <a:endParaRPr lang="en-US"/>
        </a:p>
      </dgm:t>
    </dgm:pt>
    <dgm:pt modelId="{52690650-A88B-7E4D-AB24-3F5496B6D46A}" type="sibTrans" cxnId="{9F6A0FDC-B578-C94B-A51C-05CFF44770A3}">
      <dgm:prSet/>
      <dgm:spPr/>
      <dgm:t>
        <a:bodyPr/>
        <a:lstStyle/>
        <a:p>
          <a:endParaRPr lang="en-US"/>
        </a:p>
      </dgm:t>
    </dgm:pt>
    <dgm:pt modelId="{431582DC-875F-C44F-8A35-7CAEAC81DF7C}">
      <dgm:prSet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Purchasing</a:t>
          </a:r>
          <a:endParaRPr lang="en-US" b="1" dirty="0">
            <a:latin typeface="Cambria"/>
            <a:cs typeface="Cambria"/>
          </a:endParaRPr>
        </a:p>
      </dgm:t>
    </dgm:pt>
    <dgm:pt modelId="{B95D1C66-F360-3B44-AD52-217827F6FFE6}" type="parTrans" cxnId="{A1F51562-D930-524D-88B9-A4283A7F3B01}">
      <dgm:prSet/>
      <dgm:spPr/>
      <dgm:t>
        <a:bodyPr/>
        <a:lstStyle/>
        <a:p>
          <a:endParaRPr lang="en-US"/>
        </a:p>
      </dgm:t>
    </dgm:pt>
    <dgm:pt modelId="{1C174A99-7786-124C-BF7C-3335262E399A}" type="sibTrans" cxnId="{A1F51562-D930-524D-88B9-A4283A7F3B01}">
      <dgm:prSet/>
      <dgm:spPr/>
      <dgm:t>
        <a:bodyPr/>
        <a:lstStyle/>
        <a:p>
          <a:endParaRPr lang="en-US"/>
        </a:p>
      </dgm:t>
    </dgm:pt>
    <dgm:pt modelId="{7DFA9FEE-8E0D-434E-A171-0E27830F87AD}" type="pres">
      <dgm:prSet presAssocID="{C53D06AC-DDC2-5F4E-9735-F3CCFB33856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BCECFD-A739-634B-A821-3E59C0D71727}" type="pres">
      <dgm:prSet presAssocID="{C53D06AC-DDC2-5F4E-9735-F3CCFB338566}" presName="hierFlow" presStyleCnt="0"/>
      <dgm:spPr/>
    </dgm:pt>
    <dgm:pt modelId="{F502FCBD-11DB-524E-A679-62A8DE585B8B}" type="pres">
      <dgm:prSet presAssocID="{C53D06AC-DDC2-5F4E-9735-F3CCFB33856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8ED45DA-F76F-B64F-B64F-F8FB966FBE73}" type="pres">
      <dgm:prSet presAssocID="{431582DC-875F-C44F-8A35-7CAEAC81DF7C}" presName="Name14" presStyleCnt="0"/>
      <dgm:spPr/>
    </dgm:pt>
    <dgm:pt modelId="{A882CC6E-350B-4845-8AC6-7D18BD4CAC1F}" type="pres">
      <dgm:prSet presAssocID="{431582DC-875F-C44F-8A35-7CAEAC81DF7C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DCC3B9F-12D5-9343-BC22-6A25FA386DEC}" type="pres">
      <dgm:prSet presAssocID="{431582DC-875F-C44F-8A35-7CAEAC81DF7C}" presName="hierChild2" presStyleCnt="0"/>
      <dgm:spPr/>
    </dgm:pt>
    <dgm:pt modelId="{D694CEB2-DF3D-F544-8602-1681C6FC8A6C}" type="pres">
      <dgm:prSet presAssocID="{18C21556-B022-6246-8947-C33B3CEC3B3C}" presName="Name19" presStyleLbl="parChTrans1D2" presStyleIdx="0" presStyleCnt="1"/>
      <dgm:spPr/>
      <dgm:t>
        <a:bodyPr/>
        <a:lstStyle/>
        <a:p>
          <a:endParaRPr lang="en-US"/>
        </a:p>
      </dgm:t>
    </dgm:pt>
    <dgm:pt modelId="{08D2CD3F-CEEF-004C-A577-2E47B647B105}" type="pres">
      <dgm:prSet presAssocID="{606889D4-7B8D-E047-95D6-80E9F1E28434}" presName="Name21" presStyleCnt="0"/>
      <dgm:spPr/>
    </dgm:pt>
    <dgm:pt modelId="{9786713E-FB0B-2549-9AAE-567ADD7B1759}" type="pres">
      <dgm:prSet presAssocID="{606889D4-7B8D-E047-95D6-80E9F1E28434}" presName="level2Shape" presStyleLbl="node2" presStyleIdx="0" presStyleCnt="1"/>
      <dgm:spPr/>
      <dgm:t>
        <a:bodyPr/>
        <a:lstStyle/>
        <a:p>
          <a:endParaRPr lang="en-US"/>
        </a:p>
      </dgm:t>
    </dgm:pt>
    <dgm:pt modelId="{E3B20593-A5E4-9C4B-96A3-B444ED6238FA}" type="pres">
      <dgm:prSet presAssocID="{606889D4-7B8D-E047-95D6-80E9F1E28434}" presName="hierChild3" presStyleCnt="0"/>
      <dgm:spPr/>
    </dgm:pt>
    <dgm:pt modelId="{67A0A5F4-B56A-CE4F-9ABD-673DAE98C0E7}" type="pres">
      <dgm:prSet presAssocID="{B5219C76-FDE2-8348-B52E-9C2177AF496A}" presName="Name19" presStyleLbl="parChTrans1D3" presStyleIdx="0" presStyleCnt="2"/>
      <dgm:spPr/>
      <dgm:t>
        <a:bodyPr/>
        <a:lstStyle/>
        <a:p>
          <a:endParaRPr lang="en-US"/>
        </a:p>
      </dgm:t>
    </dgm:pt>
    <dgm:pt modelId="{9C9528D9-AD4F-7B46-8649-5F37EED0F102}" type="pres">
      <dgm:prSet presAssocID="{1FB32EB7-F43E-D047-9807-8C8C98446128}" presName="Name21" presStyleCnt="0"/>
      <dgm:spPr/>
    </dgm:pt>
    <dgm:pt modelId="{5E73DC69-EA8F-5D4E-A127-4311F007D655}" type="pres">
      <dgm:prSet presAssocID="{1FB32EB7-F43E-D047-9807-8C8C98446128}" presName="level2Shape" presStyleLbl="node3" presStyleIdx="0" presStyleCnt="2"/>
      <dgm:spPr/>
      <dgm:t>
        <a:bodyPr/>
        <a:lstStyle/>
        <a:p>
          <a:endParaRPr lang="en-US"/>
        </a:p>
      </dgm:t>
    </dgm:pt>
    <dgm:pt modelId="{5FBE8336-42A4-ED44-8CC3-209B00CB161D}" type="pres">
      <dgm:prSet presAssocID="{1FB32EB7-F43E-D047-9807-8C8C98446128}" presName="hierChild3" presStyleCnt="0"/>
      <dgm:spPr/>
    </dgm:pt>
    <dgm:pt modelId="{77256807-B173-D54C-8508-CB4590AF7C47}" type="pres">
      <dgm:prSet presAssocID="{93252DD9-92E6-4446-9119-EC6304D7552B}" presName="Name19" presStyleLbl="parChTrans1D4" presStyleIdx="0" presStyleCnt="2"/>
      <dgm:spPr/>
      <dgm:t>
        <a:bodyPr/>
        <a:lstStyle/>
        <a:p>
          <a:endParaRPr lang="en-US"/>
        </a:p>
      </dgm:t>
    </dgm:pt>
    <dgm:pt modelId="{93B28CBD-F7C1-6946-9603-302038E84421}" type="pres">
      <dgm:prSet presAssocID="{C83DB970-6119-334A-9102-E6D50BBBA237}" presName="Name21" presStyleCnt="0"/>
      <dgm:spPr/>
    </dgm:pt>
    <dgm:pt modelId="{012B5DB0-470D-EF4A-84BF-6DE0C5C1E10C}" type="pres">
      <dgm:prSet presAssocID="{C83DB970-6119-334A-9102-E6D50BBBA237}" presName="level2Shape" presStyleLbl="node4" presStyleIdx="0" presStyleCnt="2"/>
      <dgm:spPr/>
      <dgm:t>
        <a:bodyPr/>
        <a:lstStyle/>
        <a:p>
          <a:endParaRPr lang="en-US"/>
        </a:p>
      </dgm:t>
    </dgm:pt>
    <dgm:pt modelId="{03455588-0E30-1E44-8879-3B49B30C093B}" type="pres">
      <dgm:prSet presAssocID="{C83DB970-6119-334A-9102-E6D50BBBA237}" presName="hierChild3" presStyleCnt="0"/>
      <dgm:spPr/>
    </dgm:pt>
    <dgm:pt modelId="{2ACC72FB-6B21-3A4F-BEC4-CC24FF055A57}" type="pres">
      <dgm:prSet presAssocID="{682660CA-2949-AD40-A21A-2253BF0AC5CB}" presName="Name19" presStyleLbl="parChTrans1D3" presStyleIdx="1" presStyleCnt="2"/>
      <dgm:spPr/>
      <dgm:t>
        <a:bodyPr/>
        <a:lstStyle/>
        <a:p>
          <a:endParaRPr lang="en-US"/>
        </a:p>
      </dgm:t>
    </dgm:pt>
    <dgm:pt modelId="{EE4C777C-6C23-8540-9009-CB5CE3794A8C}" type="pres">
      <dgm:prSet presAssocID="{013F6CE7-D678-BB46-BDE0-B1419EE24FD4}" presName="Name21" presStyleCnt="0"/>
      <dgm:spPr/>
    </dgm:pt>
    <dgm:pt modelId="{C3F37039-DE6F-1D4F-915B-036934C71664}" type="pres">
      <dgm:prSet presAssocID="{013F6CE7-D678-BB46-BDE0-B1419EE24FD4}" presName="level2Shape" presStyleLbl="node3" presStyleIdx="1" presStyleCnt="2"/>
      <dgm:spPr/>
      <dgm:t>
        <a:bodyPr/>
        <a:lstStyle/>
        <a:p>
          <a:endParaRPr lang="en-US"/>
        </a:p>
      </dgm:t>
    </dgm:pt>
    <dgm:pt modelId="{1AC39D65-EC54-8E4A-951B-3B3E1FB7AFE4}" type="pres">
      <dgm:prSet presAssocID="{013F6CE7-D678-BB46-BDE0-B1419EE24FD4}" presName="hierChild3" presStyleCnt="0"/>
      <dgm:spPr/>
    </dgm:pt>
    <dgm:pt modelId="{E23D0849-9C10-EA47-8FCC-E6D928230389}" type="pres">
      <dgm:prSet presAssocID="{84159704-D9DE-6845-AA3D-C4F79326C284}" presName="Name19" presStyleLbl="parChTrans1D4" presStyleIdx="1" presStyleCnt="2"/>
      <dgm:spPr/>
      <dgm:t>
        <a:bodyPr/>
        <a:lstStyle/>
        <a:p>
          <a:endParaRPr lang="en-US"/>
        </a:p>
      </dgm:t>
    </dgm:pt>
    <dgm:pt modelId="{D9E83277-6AB1-B349-A253-3A9BB31B5134}" type="pres">
      <dgm:prSet presAssocID="{D8C76C66-5610-2B41-B78A-ABC17CDEC30B}" presName="Name21" presStyleCnt="0"/>
      <dgm:spPr/>
    </dgm:pt>
    <dgm:pt modelId="{EE81F422-F5FE-234F-9C23-4935C0EB0F13}" type="pres">
      <dgm:prSet presAssocID="{D8C76C66-5610-2B41-B78A-ABC17CDEC30B}" presName="level2Shape" presStyleLbl="node4" presStyleIdx="1" presStyleCnt="2"/>
      <dgm:spPr/>
      <dgm:t>
        <a:bodyPr/>
        <a:lstStyle/>
        <a:p>
          <a:endParaRPr lang="en-US"/>
        </a:p>
      </dgm:t>
    </dgm:pt>
    <dgm:pt modelId="{B4235E97-6708-844F-96A6-0E396FE6E916}" type="pres">
      <dgm:prSet presAssocID="{D8C76C66-5610-2B41-B78A-ABC17CDEC30B}" presName="hierChild3" presStyleCnt="0"/>
      <dgm:spPr/>
    </dgm:pt>
    <dgm:pt modelId="{78A118A0-7B93-2142-B0DD-FA169E3AFF63}" type="pres">
      <dgm:prSet presAssocID="{C53D06AC-DDC2-5F4E-9735-F3CCFB338566}" presName="bgShapesFlow" presStyleCnt="0"/>
      <dgm:spPr/>
    </dgm:pt>
  </dgm:ptLst>
  <dgm:cxnLst>
    <dgm:cxn modelId="{BFBA55DF-52F4-A447-BD3D-EEF5356F7489}" type="presOf" srcId="{93252DD9-92E6-4446-9119-EC6304D7552B}" destId="{77256807-B173-D54C-8508-CB4590AF7C47}" srcOrd="0" destOrd="0" presId="urn:microsoft.com/office/officeart/2005/8/layout/hierarchy6"/>
    <dgm:cxn modelId="{BF591332-9D40-0D45-884C-A9F0C197B64C}" type="presOf" srcId="{C83DB970-6119-334A-9102-E6D50BBBA237}" destId="{012B5DB0-470D-EF4A-84BF-6DE0C5C1E10C}" srcOrd="0" destOrd="0" presId="urn:microsoft.com/office/officeart/2005/8/layout/hierarchy6"/>
    <dgm:cxn modelId="{EC1F50CF-C05D-7A4F-AE81-C0CC3ACB675A}" type="presOf" srcId="{84159704-D9DE-6845-AA3D-C4F79326C284}" destId="{E23D0849-9C10-EA47-8FCC-E6D928230389}" srcOrd="0" destOrd="0" presId="urn:microsoft.com/office/officeart/2005/8/layout/hierarchy6"/>
    <dgm:cxn modelId="{A1F51562-D930-524D-88B9-A4283A7F3B01}" srcId="{C53D06AC-DDC2-5F4E-9735-F3CCFB338566}" destId="{431582DC-875F-C44F-8A35-7CAEAC81DF7C}" srcOrd="0" destOrd="0" parTransId="{B95D1C66-F360-3B44-AD52-217827F6FFE6}" sibTransId="{1C174A99-7786-124C-BF7C-3335262E399A}"/>
    <dgm:cxn modelId="{80A1595B-92B6-4C4A-890B-00F920008A6A}" type="presOf" srcId="{18C21556-B022-6246-8947-C33B3CEC3B3C}" destId="{D694CEB2-DF3D-F544-8602-1681C6FC8A6C}" srcOrd="0" destOrd="0" presId="urn:microsoft.com/office/officeart/2005/8/layout/hierarchy6"/>
    <dgm:cxn modelId="{FACA5B5C-DF12-C244-BBDF-FFD271136915}" srcId="{1FB32EB7-F43E-D047-9807-8C8C98446128}" destId="{C83DB970-6119-334A-9102-E6D50BBBA237}" srcOrd="0" destOrd="0" parTransId="{93252DD9-92E6-4446-9119-EC6304D7552B}" sibTransId="{3022A8BA-7BED-0543-9314-4DD30B62E01C}"/>
    <dgm:cxn modelId="{E92B717C-0AE7-D145-9520-125315B41312}" type="presOf" srcId="{013F6CE7-D678-BB46-BDE0-B1419EE24FD4}" destId="{C3F37039-DE6F-1D4F-915B-036934C71664}" srcOrd="0" destOrd="0" presId="urn:microsoft.com/office/officeart/2005/8/layout/hierarchy6"/>
    <dgm:cxn modelId="{8DC90788-BC36-EE49-9646-B7F6BDB0A719}" type="presOf" srcId="{682660CA-2949-AD40-A21A-2253BF0AC5CB}" destId="{2ACC72FB-6B21-3A4F-BEC4-CC24FF055A57}" srcOrd="0" destOrd="0" presId="urn:microsoft.com/office/officeart/2005/8/layout/hierarchy6"/>
    <dgm:cxn modelId="{7CCC3F3A-2CD3-A44E-8CF8-56B3005DC6FF}" type="presOf" srcId="{D8C76C66-5610-2B41-B78A-ABC17CDEC30B}" destId="{EE81F422-F5FE-234F-9C23-4935C0EB0F13}" srcOrd="0" destOrd="0" presId="urn:microsoft.com/office/officeart/2005/8/layout/hierarchy6"/>
    <dgm:cxn modelId="{F61B7603-8944-AF43-B409-1DB3966CF359}" srcId="{606889D4-7B8D-E047-95D6-80E9F1E28434}" destId="{1FB32EB7-F43E-D047-9807-8C8C98446128}" srcOrd="0" destOrd="0" parTransId="{B5219C76-FDE2-8348-B52E-9C2177AF496A}" sibTransId="{F945E336-5F06-C041-BABB-EEE6357C0B89}"/>
    <dgm:cxn modelId="{B6B8D27B-36CA-9148-AA43-7EFA6347522D}" srcId="{431582DC-875F-C44F-8A35-7CAEAC81DF7C}" destId="{606889D4-7B8D-E047-95D6-80E9F1E28434}" srcOrd="0" destOrd="0" parTransId="{18C21556-B022-6246-8947-C33B3CEC3B3C}" sibTransId="{E80D168E-E96C-4742-B133-76277FACE1F7}"/>
    <dgm:cxn modelId="{3F8013B4-318B-4447-AE4C-F96C42483EAD}" type="presOf" srcId="{1FB32EB7-F43E-D047-9807-8C8C98446128}" destId="{5E73DC69-EA8F-5D4E-A127-4311F007D655}" srcOrd="0" destOrd="0" presId="urn:microsoft.com/office/officeart/2005/8/layout/hierarchy6"/>
    <dgm:cxn modelId="{C48BDA64-E0DF-564C-A2FB-6E701B3EAE8F}" type="presOf" srcId="{C53D06AC-DDC2-5F4E-9735-F3CCFB338566}" destId="{7DFA9FEE-8E0D-434E-A171-0E27830F87AD}" srcOrd="0" destOrd="0" presId="urn:microsoft.com/office/officeart/2005/8/layout/hierarchy6"/>
    <dgm:cxn modelId="{61B82A43-2471-7541-A99B-702853039FC4}" type="presOf" srcId="{431582DC-875F-C44F-8A35-7CAEAC81DF7C}" destId="{A882CC6E-350B-4845-8AC6-7D18BD4CAC1F}" srcOrd="0" destOrd="0" presId="urn:microsoft.com/office/officeart/2005/8/layout/hierarchy6"/>
    <dgm:cxn modelId="{9F6A0FDC-B578-C94B-A51C-05CFF44770A3}" srcId="{013F6CE7-D678-BB46-BDE0-B1419EE24FD4}" destId="{D8C76C66-5610-2B41-B78A-ABC17CDEC30B}" srcOrd="0" destOrd="0" parTransId="{84159704-D9DE-6845-AA3D-C4F79326C284}" sibTransId="{52690650-A88B-7E4D-AB24-3F5496B6D46A}"/>
    <dgm:cxn modelId="{E1673D25-C0BB-2C4D-8DFF-B3164DD93F0D}" type="presOf" srcId="{606889D4-7B8D-E047-95D6-80E9F1E28434}" destId="{9786713E-FB0B-2549-9AAE-567ADD7B1759}" srcOrd="0" destOrd="0" presId="urn:microsoft.com/office/officeart/2005/8/layout/hierarchy6"/>
    <dgm:cxn modelId="{EC0E1E24-E41A-354F-B998-F1A5B1E32C57}" type="presOf" srcId="{B5219C76-FDE2-8348-B52E-9C2177AF496A}" destId="{67A0A5F4-B56A-CE4F-9ABD-673DAE98C0E7}" srcOrd="0" destOrd="0" presId="urn:microsoft.com/office/officeart/2005/8/layout/hierarchy6"/>
    <dgm:cxn modelId="{D952FC67-8CCC-2E41-8CAF-6447FAF8FC47}" srcId="{606889D4-7B8D-E047-95D6-80E9F1E28434}" destId="{013F6CE7-D678-BB46-BDE0-B1419EE24FD4}" srcOrd="1" destOrd="0" parTransId="{682660CA-2949-AD40-A21A-2253BF0AC5CB}" sibTransId="{88281498-B98A-1E4C-A38D-067FDE4810BD}"/>
    <dgm:cxn modelId="{5A44ED55-25FE-3848-BE6A-271FE3104D0D}" type="presParOf" srcId="{7DFA9FEE-8E0D-434E-A171-0E27830F87AD}" destId="{92BCECFD-A739-634B-A821-3E59C0D71727}" srcOrd="0" destOrd="0" presId="urn:microsoft.com/office/officeart/2005/8/layout/hierarchy6"/>
    <dgm:cxn modelId="{8D2C91CE-A874-D743-85F0-FD29BDA94C93}" type="presParOf" srcId="{92BCECFD-A739-634B-A821-3E59C0D71727}" destId="{F502FCBD-11DB-524E-A679-62A8DE585B8B}" srcOrd="0" destOrd="0" presId="urn:microsoft.com/office/officeart/2005/8/layout/hierarchy6"/>
    <dgm:cxn modelId="{3DBCBBF5-CDEA-694C-99BA-4C121AFDC7EC}" type="presParOf" srcId="{F502FCBD-11DB-524E-A679-62A8DE585B8B}" destId="{E8ED45DA-F76F-B64F-B64F-F8FB966FBE73}" srcOrd="0" destOrd="0" presId="urn:microsoft.com/office/officeart/2005/8/layout/hierarchy6"/>
    <dgm:cxn modelId="{26FEF41C-E964-7349-8FA1-8906C7E9D7AF}" type="presParOf" srcId="{E8ED45DA-F76F-B64F-B64F-F8FB966FBE73}" destId="{A882CC6E-350B-4845-8AC6-7D18BD4CAC1F}" srcOrd="0" destOrd="0" presId="urn:microsoft.com/office/officeart/2005/8/layout/hierarchy6"/>
    <dgm:cxn modelId="{0513A216-F058-A640-AA1F-D682266B1841}" type="presParOf" srcId="{E8ED45DA-F76F-B64F-B64F-F8FB966FBE73}" destId="{7DCC3B9F-12D5-9343-BC22-6A25FA386DEC}" srcOrd="1" destOrd="0" presId="urn:microsoft.com/office/officeart/2005/8/layout/hierarchy6"/>
    <dgm:cxn modelId="{8FA7B84B-FE64-FF4E-A784-BB506F70125E}" type="presParOf" srcId="{7DCC3B9F-12D5-9343-BC22-6A25FA386DEC}" destId="{D694CEB2-DF3D-F544-8602-1681C6FC8A6C}" srcOrd="0" destOrd="0" presId="urn:microsoft.com/office/officeart/2005/8/layout/hierarchy6"/>
    <dgm:cxn modelId="{A1EBEC68-D3D8-C345-AC86-5F5BB8B00526}" type="presParOf" srcId="{7DCC3B9F-12D5-9343-BC22-6A25FA386DEC}" destId="{08D2CD3F-CEEF-004C-A577-2E47B647B105}" srcOrd="1" destOrd="0" presId="urn:microsoft.com/office/officeart/2005/8/layout/hierarchy6"/>
    <dgm:cxn modelId="{63F28C31-4FC0-8344-8E5A-3C8C81862077}" type="presParOf" srcId="{08D2CD3F-CEEF-004C-A577-2E47B647B105}" destId="{9786713E-FB0B-2549-9AAE-567ADD7B1759}" srcOrd="0" destOrd="0" presId="urn:microsoft.com/office/officeart/2005/8/layout/hierarchy6"/>
    <dgm:cxn modelId="{6E733957-8DF7-5148-924F-AA4B3BE31FE7}" type="presParOf" srcId="{08D2CD3F-CEEF-004C-A577-2E47B647B105}" destId="{E3B20593-A5E4-9C4B-96A3-B444ED6238FA}" srcOrd="1" destOrd="0" presId="urn:microsoft.com/office/officeart/2005/8/layout/hierarchy6"/>
    <dgm:cxn modelId="{452323A0-A7C6-1E4F-A71C-70F642B1C297}" type="presParOf" srcId="{E3B20593-A5E4-9C4B-96A3-B444ED6238FA}" destId="{67A0A5F4-B56A-CE4F-9ABD-673DAE98C0E7}" srcOrd="0" destOrd="0" presId="urn:microsoft.com/office/officeart/2005/8/layout/hierarchy6"/>
    <dgm:cxn modelId="{3F1A5D91-BFBD-0440-92F1-F2C9CDBF48AD}" type="presParOf" srcId="{E3B20593-A5E4-9C4B-96A3-B444ED6238FA}" destId="{9C9528D9-AD4F-7B46-8649-5F37EED0F102}" srcOrd="1" destOrd="0" presId="urn:microsoft.com/office/officeart/2005/8/layout/hierarchy6"/>
    <dgm:cxn modelId="{20C81DE7-5531-8E44-B5D8-51EAE2FCDD24}" type="presParOf" srcId="{9C9528D9-AD4F-7B46-8649-5F37EED0F102}" destId="{5E73DC69-EA8F-5D4E-A127-4311F007D655}" srcOrd="0" destOrd="0" presId="urn:microsoft.com/office/officeart/2005/8/layout/hierarchy6"/>
    <dgm:cxn modelId="{CF8CE0A3-E0FE-6149-8A69-16B369D2FCD2}" type="presParOf" srcId="{9C9528D9-AD4F-7B46-8649-5F37EED0F102}" destId="{5FBE8336-42A4-ED44-8CC3-209B00CB161D}" srcOrd="1" destOrd="0" presId="urn:microsoft.com/office/officeart/2005/8/layout/hierarchy6"/>
    <dgm:cxn modelId="{ACEC65D8-6D2C-CA42-9E78-678ACBF68A1A}" type="presParOf" srcId="{5FBE8336-42A4-ED44-8CC3-209B00CB161D}" destId="{77256807-B173-D54C-8508-CB4590AF7C47}" srcOrd="0" destOrd="0" presId="urn:microsoft.com/office/officeart/2005/8/layout/hierarchy6"/>
    <dgm:cxn modelId="{802E5D33-1FC4-F947-9C43-887AADDE47DE}" type="presParOf" srcId="{5FBE8336-42A4-ED44-8CC3-209B00CB161D}" destId="{93B28CBD-F7C1-6946-9603-302038E84421}" srcOrd="1" destOrd="0" presId="urn:microsoft.com/office/officeart/2005/8/layout/hierarchy6"/>
    <dgm:cxn modelId="{CF8ED7BE-52F4-9144-ADEC-CB7F6461B2C8}" type="presParOf" srcId="{93B28CBD-F7C1-6946-9603-302038E84421}" destId="{012B5DB0-470D-EF4A-84BF-6DE0C5C1E10C}" srcOrd="0" destOrd="0" presId="urn:microsoft.com/office/officeart/2005/8/layout/hierarchy6"/>
    <dgm:cxn modelId="{4EBACBA6-3BE3-7C46-AFF4-D1CAD8200138}" type="presParOf" srcId="{93B28CBD-F7C1-6946-9603-302038E84421}" destId="{03455588-0E30-1E44-8879-3B49B30C093B}" srcOrd="1" destOrd="0" presId="urn:microsoft.com/office/officeart/2005/8/layout/hierarchy6"/>
    <dgm:cxn modelId="{6308D2A2-6305-A34F-A7DF-7ABF8557D0DB}" type="presParOf" srcId="{E3B20593-A5E4-9C4B-96A3-B444ED6238FA}" destId="{2ACC72FB-6B21-3A4F-BEC4-CC24FF055A57}" srcOrd="2" destOrd="0" presId="urn:microsoft.com/office/officeart/2005/8/layout/hierarchy6"/>
    <dgm:cxn modelId="{081E5C18-E1A7-B94B-B393-47610BADF7E7}" type="presParOf" srcId="{E3B20593-A5E4-9C4B-96A3-B444ED6238FA}" destId="{EE4C777C-6C23-8540-9009-CB5CE3794A8C}" srcOrd="3" destOrd="0" presId="urn:microsoft.com/office/officeart/2005/8/layout/hierarchy6"/>
    <dgm:cxn modelId="{F7A9010B-FEEB-374C-AB80-0634E8FD1374}" type="presParOf" srcId="{EE4C777C-6C23-8540-9009-CB5CE3794A8C}" destId="{C3F37039-DE6F-1D4F-915B-036934C71664}" srcOrd="0" destOrd="0" presId="urn:microsoft.com/office/officeart/2005/8/layout/hierarchy6"/>
    <dgm:cxn modelId="{9D061049-C659-244A-A3B0-308C7B496721}" type="presParOf" srcId="{EE4C777C-6C23-8540-9009-CB5CE3794A8C}" destId="{1AC39D65-EC54-8E4A-951B-3B3E1FB7AFE4}" srcOrd="1" destOrd="0" presId="urn:microsoft.com/office/officeart/2005/8/layout/hierarchy6"/>
    <dgm:cxn modelId="{C46AC0FC-46E7-444D-BCBD-D79FFED59939}" type="presParOf" srcId="{1AC39D65-EC54-8E4A-951B-3B3E1FB7AFE4}" destId="{E23D0849-9C10-EA47-8FCC-E6D928230389}" srcOrd="0" destOrd="0" presId="urn:microsoft.com/office/officeart/2005/8/layout/hierarchy6"/>
    <dgm:cxn modelId="{6BC64846-69DE-134A-B599-28870DF15F37}" type="presParOf" srcId="{1AC39D65-EC54-8E4A-951B-3B3E1FB7AFE4}" destId="{D9E83277-6AB1-B349-A253-3A9BB31B5134}" srcOrd="1" destOrd="0" presId="urn:microsoft.com/office/officeart/2005/8/layout/hierarchy6"/>
    <dgm:cxn modelId="{C59F7897-61F4-4249-A358-AB9C8BDC5470}" type="presParOf" srcId="{D9E83277-6AB1-B349-A253-3A9BB31B5134}" destId="{EE81F422-F5FE-234F-9C23-4935C0EB0F13}" srcOrd="0" destOrd="0" presId="urn:microsoft.com/office/officeart/2005/8/layout/hierarchy6"/>
    <dgm:cxn modelId="{4615BD4E-E5E7-9E4B-81A8-24C37C231E0B}" type="presParOf" srcId="{D9E83277-6AB1-B349-A253-3A9BB31B5134}" destId="{B4235E97-6708-844F-96A6-0E396FE6E916}" srcOrd="1" destOrd="0" presId="urn:microsoft.com/office/officeart/2005/8/layout/hierarchy6"/>
    <dgm:cxn modelId="{94A52470-FCAF-B44F-A2D4-C91243F20A0C}" type="presParOf" srcId="{7DFA9FEE-8E0D-434E-A171-0E27830F87AD}" destId="{78A118A0-7B93-2142-B0DD-FA169E3AFF6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35D1DE-3D79-C84F-ADD1-B401FE467099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0FA9DC-FD2B-7A43-A291-933D2E79B385}">
      <dgm:prSet phldrT="[Text]"/>
      <dgm:spPr/>
      <dgm:t>
        <a:bodyPr/>
        <a:lstStyle/>
        <a:p>
          <a:r>
            <a:rPr lang="en-US" b="1" dirty="0" smtClean="0"/>
            <a:t>Design Ideas</a:t>
          </a:r>
          <a:r>
            <a:rPr lang="en-US" b="1" baseline="0" dirty="0" smtClean="0"/>
            <a:t> </a:t>
          </a:r>
          <a:endParaRPr lang="en-US" b="1" dirty="0"/>
        </a:p>
      </dgm:t>
    </dgm:pt>
    <dgm:pt modelId="{81ED3D32-18B8-7541-A404-BE545CD45336}" type="parTrans" cxnId="{591DC135-8A64-4842-90A8-626147EA3003}">
      <dgm:prSet/>
      <dgm:spPr/>
      <dgm:t>
        <a:bodyPr/>
        <a:lstStyle/>
        <a:p>
          <a:endParaRPr lang="en-US"/>
        </a:p>
      </dgm:t>
    </dgm:pt>
    <dgm:pt modelId="{C9E5270A-C678-2C48-BAFB-44602CB4A051}" type="sibTrans" cxnId="{591DC135-8A64-4842-90A8-626147EA3003}">
      <dgm:prSet/>
      <dgm:spPr/>
      <dgm:t>
        <a:bodyPr/>
        <a:lstStyle/>
        <a:p>
          <a:endParaRPr lang="en-US"/>
        </a:p>
      </dgm:t>
    </dgm:pt>
    <dgm:pt modelId="{E6A24845-C311-184D-84CE-3A5FEF335A58}">
      <dgm:prSet phldrT="[Text]"/>
      <dgm:spPr/>
      <dgm:t>
        <a:bodyPr/>
        <a:lstStyle/>
        <a:p>
          <a:r>
            <a:rPr lang="en-US" b="1" dirty="0" smtClean="0"/>
            <a:t>Order Placement</a:t>
          </a:r>
          <a:endParaRPr lang="en-US" b="1" dirty="0"/>
        </a:p>
      </dgm:t>
    </dgm:pt>
    <dgm:pt modelId="{6228081B-83EB-0942-9E84-C36701D55A64}" type="parTrans" cxnId="{DC4FEE96-705E-2F45-87B5-94C5F58CAB78}">
      <dgm:prSet/>
      <dgm:spPr/>
      <dgm:t>
        <a:bodyPr/>
        <a:lstStyle/>
        <a:p>
          <a:endParaRPr lang="en-US"/>
        </a:p>
      </dgm:t>
    </dgm:pt>
    <dgm:pt modelId="{8F132657-A1B0-9F40-9432-8FCB09C08DF8}" type="sibTrans" cxnId="{DC4FEE96-705E-2F45-87B5-94C5F58CAB78}">
      <dgm:prSet/>
      <dgm:spPr/>
      <dgm:t>
        <a:bodyPr/>
        <a:lstStyle/>
        <a:p>
          <a:endParaRPr lang="en-US"/>
        </a:p>
      </dgm:t>
    </dgm:pt>
    <dgm:pt modelId="{502C51D2-2CA1-EE4C-A5A8-D101C84FA145}">
      <dgm:prSet/>
      <dgm:spPr/>
      <dgm:t>
        <a:bodyPr/>
        <a:lstStyle/>
        <a:p>
          <a:r>
            <a:rPr lang="en-US" b="1" dirty="0" smtClean="0"/>
            <a:t>Delivery</a:t>
          </a:r>
          <a:endParaRPr lang="en-US" b="1" dirty="0"/>
        </a:p>
      </dgm:t>
    </dgm:pt>
    <dgm:pt modelId="{AFF455B9-9494-BE4A-9CA1-31DF18EECEEF}" type="parTrans" cxnId="{E53BE5F6-47BD-0144-A621-BDD25EC090D6}">
      <dgm:prSet/>
      <dgm:spPr/>
      <dgm:t>
        <a:bodyPr/>
        <a:lstStyle/>
        <a:p>
          <a:endParaRPr lang="en-US"/>
        </a:p>
      </dgm:t>
    </dgm:pt>
    <dgm:pt modelId="{0D9DC53C-DDCC-F842-9190-39295D230905}" type="sibTrans" cxnId="{E53BE5F6-47BD-0144-A621-BDD25EC090D6}">
      <dgm:prSet/>
      <dgm:spPr/>
      <dgm:t>
        <a:bodyPr/>
        <a:lstStyle/>
        <a:p>
          <a:endParaRPr lang="en-US"/>
        </a:p>
      </dgm:t>
    </dgm:pt>
    <dgm:pt modelId="{B58B3283-55BB-FC47-8695-C8DE57AA53AF}">
      <dgm:prSet phldrT="[Text]"/>
      <dgm:spPr/>
      <dgm:t>
        <a:bodyPr/>
        <a:lstStyle/>
        <a:p>
          <a:r>
            <a:rPr lang="en-US" b="1" dirty="0" smtClean="0"/>
            <a:t>Modification</a:t>
          </a:r>
          <a:endParaRPr lang="en-US" b="1" dirty="0"/>
        </a:p>
      </dgm:t>
    </dgm:pt>
    <dgm:pt modelId="{E357D636-2771-2048-BC3C-13CF585CF3E5}" type="parTrans" cxnId="{116ED729-390B-144D-B3F7-76C8D908E858}">
      <dgm:prSet/>
      <dgm:spPr/>
      <dgm:t>
        <a:bodyPr/>
        <a:lstStyle/>
        <a:p>
          <a:endParaRPr lang="de-DE"/>
        </a:p>
      </dgm:t>
    </dgm:pt>
    <dgm:pt modelId="{DDC10961-56AE-D146-8F47-75707F107C83}" type="sibTrans" cxnId="{116ED729-390B-144D-B3F7-76C8D908E858}">
      <dgm:prSet/>
      <dgm:spPr/>
      <dgm:t>
        <a:bodyPr/>
        <a:lstStyle/>
        <a:p>
          <a:endParaRPr lang="de-DE"/>
        </a:p>
      </dgm:t>
    </dgm:pt>
    <dgm:pt modelId="{AFCC8BCE-E95E-3D40-A884-ECB5C84C7C4F}" type="pres">
      <dgm:prSet presAssocID="{F535D1DE-3D79-C84F-ADD1-B401FE46709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B387026-E989-2540-A550-B526A75CA906}" type="pres">
      <dgm:prSet presAssocID="{390FA9DC-FD2B-7A43-A291-933D2E79B385}" presName="composite" presStyleCnt="0"/>
      <dgm:spPr/>
    </dgm:pt>
    <dgm:pt modelId="{A7DCAF4E-6E3A-7A40-878D-529BF3916B2E}" type="pres">
      <dgm:prSet presAssocID="{390FA9DC-FD2B-7A43-A291-933D2E79B385}" presName="bentUpArrow1" presStyleLbl="alignImgPlace1" presStyleIdx="0" presStyleCnt="3"/>
      <dgm:spPr/>
    </dgm:pt>
    <dgm:pt modelId="{7F88471A-708D-3047-883F-4A90E088ECE6}" type="pres">
      <dgm:prSet presAssocID="{390FA9DC-FD2B-7A43-A291-933D2E79B385}" presName="ParentText" presStyleLbl="node1" presStyleIdx="0" presStyleCnt="4" custLinFactNeighborY="14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A5F20-0A1A-9F4B-8029-20291137DFCF}" type="pres">
      <dgm:prSet presAssocID="{390FA9DC-FD2B-7A43-A291-933D2E79B38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C3D61-18D8-404E-8E21-87DF8CA470A9}" type="pres">
      <dgm:prSet presAssocID="{C9E5270A-C678-2C48-BAFB-44602CB4A051}" presName="sibTrans" presStyleCnt="0"/>
      <dgm:spPr/>
    </dgm:pt>
    <dgm:pt modelId="{B49DEB9D-9C57-9B45-B5AC-2D84181D093E}" type="pres">
      <dgm:prSet presAssocID="{E6A24845-C311-184D-84CE-3A5FEF335A58}" presName="composite" presStyleCnt="0"/>
      <dgm:spPr/>
    </dgm:pt>
    <dgm:pt modelId="{9ED11F6B-B509-E84A-A90A-1CBBF2BBF71E}" type="pres">
      <dgm:prSet presAssocID="{E6A24845-C311-184D-84CE-3A5FEF335A58}" presName="bentUpArrow1" presStyleLbl="alignImgPlace1" presStyleIdx="1" presStyleCnt="3"/>
      <dgm:spPr/>
    </dgm:pt>
    <dgm:pt modelId="{0D32D6AF-EB83-F74E-80E9-34C1B2DC661C}" type="pres">
      <dgm:prSet presAssocID="{E6A24845-C311-184D-84CE-3A5FEF335A58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721376-2790-C24F-9334-FF8A45D10082}" type="pres">
      <dgm:prSet presAssocID="{E6A24845-C311-184D-84CE-3A5FEF335A58}" presName="ChildText" presStyleLbl="revTx" presStyleIdx="1" presStyleCnt="3" custScaleX="177166" custLinFactNeighborX="36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4EC8F-81F1-7548-BDBF-CA2CF8545752}" type="pres">
      <dgm:prSet presAssocID="{8F132657-A1B0-9F40-9432-8FCB09C08DF8}" presName="sibTrans" presStyleCnt="0"/>
      <dgm:spPr/>
    </dgm:pt>
    <dgm:pt modelId="{B5E1B731-2C8C-8E45-AFE9-002675F6D9A2}" type="pres">
      <dgm:prSet presAssocID="{B58B3283-55BB-FC47-8695-C8DE57AA53AF}" presName="composite" presStyleCnt="0"/>
      <dgm:spPr/>
    </dgm:pt>
    <dgm:pt modelId="{7635B3D6-00A4-7240-948B-2E7C3CAEDF40}" type="pres">
      <dgm:prSet presAssocID="{B58B3283-55BB-FC47-8695-C8DE57AA53AF}" presName="bentUpArrow1" presStyleLbl="alignImgPlace1" presStyleIdx="2" presStyleCnt="3"/>
      <dgm:spPr/>
    </dgm:pt>
    <dgm:pt modelId="{AF4A248B-36FF-F24F-84ED-2C40B0B48082}" type="pres">
      <dgm:prSet presAssocID="{B58B3283-55BB-FC47-8695-C8DE57AA53A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8A5218-D69B-AB4E-B36F-BB6DCF96ACB4}" type="pres">
      <dgm:prSet presAssocID="{B58B3283-55BB-FC47-8695-C8DE57AA53A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9806D7E-2BB3-8A49-88BD-39DDDAD7D4E7}" type="pres">
      <dgm:prSet presAssocID="{DDC10961-56AE-D146-8F47-75707F107C83}" presName="sibTrans" presStyleCnt="0"/>
      <dgm:spPr/>
    </dgm:pt>
    <dgm:pt modelId="{83850C8F-420A-0A44-B59B-8844DC17D103}" type="pres">
      <dgm:prSet presAssocID="{502C51D2-2CA1-EE4C-A5A8-D101C84FA145}" presName="composite" presStyleCnt="0"/>
      <dgm:spPr/>
    </dgm:pt>
    <dgm:pt modelId="{DD3BF96A-DDC6-7347-8FB2-22473B849650}" type="pres">
      <dgm:prSet presAssocID="{502C51D2-2CA1-EE4C-A5A8-D101C84FA14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6ED729-390B-144D-B3F7-76C8D908E858}" srcId="{F535D1DE-3D79-C84F-ADD1-B401FE467099}" destId="{B58B3283-55BB-FC47-8695-C8DE57AA53AF}" srcOrd="2" destOrd="0" parTransId="{E357D636-2771-2048-BC3C-13CF585CF3E5}" sibTransId="{DDC10961-56AE-D146-8F47-75707F107C83}"/>
    <dgm:cxn modelId="{9B9AC907-AB8E-F84E-9794-EDEBAAF1D15B}" type="presOf" srcId="{F535D1DE-3D79-C84F-ADD1-B401FE467099}" destId="{AFCC8BCE-E95E-3D40-A884-ECB5C84C7C4F}" srcOrd="0" destOrd="0" presId="urn:microsoft.com/office/officeart/2005/8/layout/StepDownProcess"/>
    <dgm:cxn modelId="{591DC135-8A64-4842-90A8-626147EA3003}" srcId="{F535D1DE-3D79-C84F-ADD1-B401FE467099}" destId="{390FA9DC-FD2B-7A43-A291-933D2E79B385}" srcOrd="0" destOrd="0" parTransId="{81ED3D32-18B8-7541-A404-BE545CD45336}" sibTransId="{C9E5270A-C678-2C48-BAFB-44602CB4A051}"/>
    <dgm:cxn modelId="{71C921BD-0E43-C04D-B4DF-D189966FFBA1}" type="presOf" srcId="{502C51D2-2CA1-EE4C-A5A8-D101C84FA145}" destId="{DD3BF96A-DDC6-7347-8FB2-22473B849650}" srcOrd="0" destOrd="0" presId="urn:microsoft.com/office/officeart/2005/8/layout/StepDownProcess"/>
    <dgm:cxn modelId="{A0A7BE1B-7049-C14F-BF63-8F00BB2B98CB}" type="presOf" srcId="{390FA9DC-FD2B-7A43-A291-933D2E79B385}" destId="{7F88471A-708D-3047-883F-4A90E088ECE6}" srcOrd="0" destOrd="0" presId="urn:microsoft.com/office/officeart/2005/8/layout/StepDownProcess"/>
    <dgm:cxn modelId="{5EF2CD35-7707-7B45-9191-0C2313BBD652}" type="presOf" srcId="{B58B3283-55BB-FC47-8695-C8DE57AA53AF}" destId="{AF4A248B-36FF-F24F-84ED-2C40B0B48082}" srcOrd="0" destOrd="0" presId="urn:microsoft.com/office/officeart/2005/8/layout/StepDownProcess"/>
    <dgm:cxn modelId="{DC4FEE96-705E-2F45-87B5-94C5F58CAB78}" srcId="{F535D1DE-3D79-C84F-ADD1-B401FE467099}" destId="{E6A24845-C311-184D-84CE-3A5FEF335A58}" srcOrd="1" destOrd="0" parTransId="{6228081B-83EB-0942-9E84-C36701D55A64}" sibTransId="{8F132657-A1B0-9F40-9432-8FCB09C08DF8}"/>
    <dgm:cxn modelId="{F5B961CE-72BC-8449-82B1-EFC6AE5108B2}" type="presOf" srcId="{E6A24845-C311-184D-84CE-3A5FEF335A58}" destId="{0D32D6AF-EB83-F74E-80E9-34C1B2DC661C}" srcOrd="0" destOrd="0" presId="urn:microsoft.com/office/officeart/2005/8/layout/StepDownProcess"/>
    <dgm:cxn modelId="{E53BE5F6-47BD-0144-A621-BDD25EC090D6}" srcId="{F535D1DE-3D79-C84F-ADD1-B401FE467099}" destId="{502C51D2-2CA1-EE4C-A5A8-D101C84FA145}" srcOrd="3" destOrd="0" parTransId="{AFF455B9-9494-BE4A-9CA1-31DF18EECEEF}" sibTransId="{0D9DC53C-DDCC-F842-9190-39295D230905}"/>
    <dgm:cxn modelId="{1A290B4F-8039-FF44-B6C4-6AA4830802B2}" type="presParOf" srcId="{AFCC8BCE-E95E-3D40-A884-ECB5C84C7C4F}" destId="{3B387026-E989-2540-A550-B526A75CA906}" srcOrd="0" destOrd="0" presId="urn:microsoft.com/office/officeart/2005/8/layout/StepDownProcess"/>
    <dgm:cxn modelId="{6E5F075B-3E1F-E746-A76E-2BA7440CC123}" type="presParOf" srcId="{3B387026-E989-2540-A550-B526A75CA906}" destId="{A7DCAF4E-6E3A-7A40-878D-529BF3916B2E}" srcOrd="0" destOrd="0" presId="urn:microsoft.com/office/officeart/2005/8/layout/StepDownProcess"/>
    <dgm:cxn modelId="{57F5BADD-86E8-4543-AC3F-DBEFA0E4B86C}" type="presParOf" srcId="{3B387026-E989-2540-A550-B526A75CA906}" destId="{7F88471A-708D-3047-883F-4A90E088ECE6}" srcOrd="1" destOrd="0" presId="urn:microsoft.com/office/officeart/2005/8/layout/StepDownProcess"/>
    <dgm:cxn modelId="{37417D8D-2873-9046-8DFF-566C6FF60C59}" type="presParOf" srcId="{3B387026-E989-2540-A550-B526A75CA906}" destId="{B8FA5F20-0A1A-9F4B-8029-20291137DFCF}" srcOrd="2" destOrd="0" presId="urn:microsoft.com/office/officeart/2005/8/layout/StepDownProcess"/>
    <dgm:cxn modelId="{22A51275-63B1-F34C-B987-F10AAAEDAF34}" type="presParOf" srcId="{AFCC8BCE-E95E-3D40-A884-ECB5C84C7C4F}" destId="{270C3D61-18D8-404E-8E21-87DF8CA470A9}" srcOrd="1" destOrd="0" presId="urn:microsoft.com/office/officeart/2005/8/layout/StepDownProcess"/>
    <dgm:cxn modelId="{9081A395-B4BA-E24E-964E-BE639852BCD2}" type="presParOf" srcId="{AFCC8BCE-E95E-3D40-A884-ECB5C84C7C4F}" destId="{B49DEB9D-9C57-9B45-B5AC-2D84181D093E}" srcOrd="2" destOrd="0" presId="urn:microsoft.com/office/officeart/2005/8/layout/StepDownProcess"/>
    <dgm:cxn modelId="{071D6DCC-B332-E54F-91AA-D635E735E67E}" type="presParOf" srcId="{B49DEB9D-9C57-9B45-B5AC-2D84181D093E}" destId="{9ED11F6B-B509-E84A-A90A-1CBBF2BBF71E}" srcOrd="0" destOrd="0" presId="urn:microsoft.com/office/officeart/2005/8/layout/StepDownProcess"/>
    <dgm:cxn modelId="{4E4B02E8-646A-7E47-BEAF-F6B731D2E013}" type="presParOf" srcId="{B49DEB9D-9C57-9B45-B5AC-2D84181D093E}" destId="{0D32D6AF-EB83-F74E-80E9-34C1B2DC661C}" srcOrd="1" destOrd="0" presId="urn:microsoft.com/office/officeart/2005/8/layout/StepDownProcess"/>
    <dgm:cxn modelId="{078B94A9-551D-A64B-9FAB-5F1CEC179FD6}" type="presParOf" srcId="{B49DEB9D-9C57-9B45-B5AC-2D84181D093E}" destId="{E3721376-2790-C24F-9334-FF8A45D10082}" srcOrd="2" destOrd="0" presId="urn:microsoft.com/office/officeart/2005/8/layout/StepDownProcess"/>
    <dgm:cxn modelId="{7B4FA01C-303E-294C-83B6-24443E1BC764}" type="presParOf" srcId="{AFCC8BCE-E95E-3D40-A884-ECB5C84C7C4F}" destId="{3D04EC8F-81F1-7548-BDBF-CA2CF8545752}" srcOrd="3" destOrd="0" presId="urn:microsoft.com/office/officeart/2005/8/layout/StepDownProcess"/>
    <dgm:cxn modelId="{7D8E1A7B-5C90-E049-9075-3BA12C563FDE}" type="presParOf" srcId="{AFCC8BCE-E95E-3D40-A884-ECB5C84C7C4F}" destId="{B5E1B731-2C8C-8E45-AFE9-002675F6D9A2}" srcOrd="4" destOrd="0" presId="urn:microsoft.com/office/officeart/2005/8/layout/StepDownProcess"/>
    <dgm:cxn modelId="{B5DACCFE-22BA-6A44-8BF6-AECD625F67A1}" type="presParOf" srcId="{B5E1B731-2C8C-8E45-AFE9-002675F6D9A2}" destId="{7635B3D6-00A4-7240-948B-2E7C3CAEDF40}" srcOrd="0" destOrd="0" presId="urn:microsoft.com/office/officeart/2005/8/layout/StepDownProcess"/>
    <dgm:cxn modelId="{EC39BC7C-97C9-4D47-AE4D-E23C16FD812F}" type="presParOf" srcId="{B5E1B731-2C8C-8E45-AFE9-002675F6D9A2}" destId="{AF4A248B-36FF-F24F-84ED-2C40B0B48082}" srcOrd="1" destOrd="0" presId="urn:microsoft.com/office/officeart/2005/8/layout/StepDownProcess"/>
    <dgm:cxn modelId="{542FEB75-BF91-2B41-9240-01B688A3AF7B}" type="presParOf" srcId="{B5E1B731-2C8C-8E45-AFE9-002675F6D9A2}" destId="{3A8A5218-D69B-AB4E-B36F-BB6DCF96ACB4}" srcOrd="2" destOrd="0" presId="urn:microsoft.com/office/officeart/2005/8/layout/StepDownProcess"/>
    <dgm:cxn modelId="{0841E490-267D-3E46-81B2-A9155C4E45E5}" type="presParOf" srcId="{AFCC8BCE-E95E-3D40-A884-ECB5C84C7C4F}" destId="{C9806D7E-2BB3-8A49-88BD-39DDDAD7D4E7}" srcOrd="5" destOrd="0" presId="urn:microsoft.com/office/officeart/2005/8/layout/StepDownProcess"/>
    <dgm:cxn modelId="{6BACAF3E-EF73-0F4D-83DC-79B8409F3454}" type="presParOf" srcId="{AFCC8BCE-E95E-3D40-A884-ECB5C84C7C4F}" destId="{83850C8F-420A-0A44-B59B-8844DC17D103}" srcOrd="6" destOrd="0" presId="urn:microsoft.com/office/officeart/2005/8/layout/StepDownProcess"/>
    <dgm:cxn modelId="{8A6828A8-9632-D045-945C-AA4A0FEB89E7}" type="presParOf" srcId="{83850C8F-420A-0A44-B59B-8844DC17D103}" destId="{DD3BF96A-DDC6-7347-8FB2-22473B849650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E451FD-D4CF-A54A-B78E-7176652CBB7F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CE7537-51D9-BA47-BCE2-F5753C64B231}">
      <dgm:prSet phldrT="[Text]"/>
      <dgm:spPr/>
      <dgm:t>
        <a:bodyPr/>
        <a:lstStyle/>
        <a:p>
          <a:r>
            <a:rPr lang="en-US" dirty="0" smtClean="0"/>
            <a:t>WIDE</a:t>
          </a:r>
          <a:endParaRPr lang="en-US" dirty="0"/>
        </a:p>
      </dgm:t>
    </dgm:pt>
    <dgm:pt modelId="{1B68C8B8-C4DA-3A4D-8CB8-DB6B085A723B}" type="parTrans" cxnId="{DBE83275-38DA-0B49-A264-99E49AB88452}">
      <dgm:prSet/>
      <dgm:spPr/>
      <dgm:t>
        <a:bodyPr/>
        <a:lstStyle/>
        <a:p>
          <a:endParaRPr lang="en-US"/>
        </a:p>
      </dgm:t>
    </dgm:pt>
    <dgm:pt modelId="{8F1CCAE5-FC12-1447-B222-3F635A7CAB45}" type="sibTrans" cxnId="{DBE83275-38DA-0B49-A264-99E49AB88452}">
      <dgm:prSet/>
      <dgm:spPr/>
      <dgm:t>
        <a:bodyPr/>
        <a:lstStyle/>
        <a:p>
          <a:endParaRPr lang="en-US"/>
        </a:p>
      </dgm:t>
    </dgm:pt>
    <dgm:pt modelId="{89259215-2AF2-3547-A318-4F4E4AF14724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Worldwide Integrated</a:t>
          </a:r>
          <a:r>
            <a:rPr lang="en-US" baseline="0" dirty="0" smtClean="0">
              <a:latin typeface="Cambria"/>
              <a:cs typeface="Cambria"/>
            </a:rPr>
            <a:t> Distribution Enterprises</a:t>
          </a:r>
          <a:endParaRPr lang="en-US" dirty="0">
            <a:latin typeface="Cambria"/>
            <a:cs typeface="Cambria"/>
          </a:endParaRPr>
        </a:p>
      </dgm:t>
    </dgm:pt>
    <dgm:pt modelId="{940620C9-B8EC-C945-BD0E-9AAFF7FE658B}" type="parTrans" cxnId="{C427794F-EF3F-EB41-BD81-931277CE302A}">
      <dgm:prSet/>
      <dgm:spPr/>
      <dgm:t>
        <a:bodyPr/>
        <a:lstStyle/>
        <a:p>
          <a:endParaRPr lang="en-US"/>
        </a:p>
      </dgm:t>
    </dgm:pt>
    <dgm:pt modelId="{25B227E9-C134-5A49-9B3A-A32A1B3C86BB}" type="sibTrans" cxnId="{C427794F-EF3F-EB41-BD81-931277CE302A}">
      <dgm:prSet/>
      <dgm:spPr/>
      <dgm:t>
        <a:bodyPr/>
        <a:lstStyle/>
        <a:p>
          <a:endParaRPr lang="en-US"/>
        </a:p>
      </dgm:t>
    </dgm:pt>
    <dgm:pt modelId="{45D917D4-0E89-BD44-B0F6-49CAF89AC9F8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International forwarding and custom clearance</a:t>
          </a:r>
          <a:endParaRPr lang="en-US" dirty="0">
            <a:latin typeface="Cambria"/>
            <a:cs typeface="Cambria"/>
          </a:endParaRPr>
        </a:p>
      </dgm:t>
    </dgm:pt>
    <dgm:pt modelId="{FD445CF4-76C2-DF4F-BC5F-A7C1EDBB7037}" type="parTrans" cxnId="{57F27C30-99AB-7E43-A68B-2F8400001424}">
      <dgm:prSet/>
      <dgm:spPr/>
      <dgm:t>
        <a:bodyPr/>
        <a:lstStyle/>
        <a:p>
          <a:endParaRPr lang="en-US"/>
        </a:p>
      </dgm:t>
    </dgm:pt>
    <dgm:pt modelId="{A7127181-CD31-744A-BEA9-D4BD5CB96222}" type="sibTrans" cxnId="{57F27C30-99AB-7E43-A68B-2F8400001424}">
      <dgm:prSet/>
      <dgm:spPr/>
      <dgm:t>
        <a:bodyPr/>
        <a:lstStyle/>
        <a:p>
          <a:endParaRPr lang="en-US"/>
        </a:p>
      </dgm:t>
    </dgm:pt>
    <dgm:pt modelId="{E6EEBA3C-56E7-2C4E-BA20-5D2BECEB0CE2}">
      <dgm:prSet phldrT="[Text]"/>
      <dgm:spPr/>
      <dgm:t>
        <a:bodyPr/>
        <a:lstStyle/>
        <a:p>
          <a:r>
            <a:rPr lang="en-US" dirty="0" err="1" smtClean="0"/>
            <a:t>Benlog</a:t>
          </a:r>
          <a:endParaRPr lang="en-US" dirty="0"/>
        </a:p>
      </dgm:t>
    </dgm:pt>
    <dgm:pt modelId="{D490244C-9FE2-D24C-B059-FBE4BCD32DAD}" type="parTrans" cxnId="{CD5B4F1D-04C9-E64E-B332-1093DA2E85F4}">
      <dgm:prSet/>
      <dgm:spPr/>
      <dgm:t>
        <a:bodyPr/>
        <a:lstStyle/>
        <a:p>
          <a:endParaRPr lang="en-US"/>
        </a:p>
      </dgm:t>
    </dgm:pt>
    <dgm:pt modelId="{AEB2914D-1445-C640-AF0B-558053B94F1E}" type="sibTrans" cxnId="{CD5B4F1D-04C9-E64E-B332-1093DA2E85F4}">
      <dgm:prSet/>
      <dgm:spPr/>
      <dgm:t>
        <a:bodyPr/>
        <a:lstStyle/>
        <a:p>
          <a:endParaRPr lang="en-US"/>
        </a:p>
      </dgm:t>
    </dgm:pt>
    <dgm:pt modelId="{B38D085C-2D94-864E-8926-CE21181949A2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Managing logistics</a:t>
          </a:r>
          <a:endParaRPr lang="en-US" dirty="0">
            <a:latin typeface="Cambria"/>
            <a:cs typeface="Cambria"/>
          </a:endParaRPr>
        </a:p>
      </dgm:t>
    </dgm:pt>
    <dgm:pt modelId="{DF7FB274-802F-004D-852F-BF50D3C97CAC}" type="parTrans" cxnId="{7B38B783-7C1A-4146-B6E8-361447D3B38A}">
      <dgm:prSet/>
      <dgm:spPr/>
      <dgm:t>
        <a:bodyPr/>
        <a:lstStyle/>
        <a:p>
          <a:endParaRPr lang="en-US"/>
        </a:p>
      </dgm:t>
    </dgm:pt>
    <dgm:pt modelId="{22141415-FCCD-5D43-B7EC-1255E831CB61}" type="sibTrans" cxnId="{7B38B783-7C1A-4146-B6E8-361447D3B38A}">
      <dgm:prSet/>
      <dgm:spPr/>
      <dgm:t>
        <a:bodyPr/>
        <a:lstStyle/>
        <a:p>
          <a:endParaRPr lang="en-US"/>
        </a:p>
      </dgm:t>
    </dgm:pt>
    <dgm:pt modelId="{5DF9D02A-24B0-0D4D-8F4A-35580A78FF37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Focused on production site at </a:t>
          </a:r>
          <a:r>
            <a:rPr lang="en-US" dirty="0" err="1" smtClean="0">
              <a:latin typeface="Cambria"/>
              <a:cs typeface="Cambria"/>
            </a:rPr>
            <a:t>Castrette</a:t>
          </a:r>
          <a:endParaRPr lang="en-US" dirty="0">
            <a:latin typeface="Cambria"/>
            <a:cs typeface="Cambria"/>
          </a:endParaRPr>
        </a:p>
      </dgm:t>
    </dgm:pt>
    <dgm:pt modelId="{8E433F35-FFD0-3E49-851E-B847A98DFDD2}" type="parTrans" cxnId="{454B2DCF-230D-B143-BA97-B6731AC39834}">
      <dgm:prSet/>
      <dgm:spPr/>
      <dgm:t>
        <a:bodyPr/>
        <a:lstStyle/>
        <a:p>
          <a:endParaRPr lang="en-US"/>
        </a:p>
      </dgm:t>
    </dgm:pt>
    <dgm:pt modelId="{9868C6E5-79C2-C44C-9EB7-318772F85F5A}" type="sibTrans" cxnId="{454B2DCF-230D-B143-BA97-B6731AC39834}">
      <dgm:prSet/>
      <dgm:spPr/>
      <dgm:t>
        <a:bodyPr/>
        <a:lstStyle/>
        <a:p>
          <a:endParaRPr lang="en-US"/>
        </a:p>
      </dgm:t>
    </dgm:pt>
    <dgm:pt modelId="{75369C94-EFC1-1D49-BF7C-C03B85C151BD}">
      <dgm:prSet phldrT="[Text]"/>
      <dgm:spPr/>
      <dgm:t>
        <a:bodyPr/>
        <a:lstStyle/>
        <a:p>
          <a:r>
            <a:rPr lang="en-US" dirty="0" err="1" smtClean="0"/>
            <a:t>Benair</a:t>
          </a:r>
          <a:endParaRPr lang="en-US" dirty="0"/>
        </a:p>
      </dgm:t>
    </dgm:pt>
    <dgm:pt modelId="{6C6B5057-70C0-BD40-9C6A-4248BEBE6480}" type="parTrans" cxnId="{150B4F9F-05B9-C649-9EC6-F054E3D5B7FC}">
      <dgm:prSet/>
      <dgm:spPr/>
      <dgm:t>
        <a:bodyPr/>
        <a:lstStyle/>
        <a:p>
          <a:endParaRPr lang="en-US"/>
        </a:p>
      </dgm:t>
    </dgm:pt>
    <dgm:pt modelId="{9A368FAD-1134-3E4E-9A22-37ADDD2E488A}" type="sibTrans" cxnId="{150B4F9F-05B9-C649-9EC6-F054E3D5B7FC}">
      <dgm:prSet/>
      <dgm:spPr/>
      <dgm:t>
        <a:bodyPr/>
        <a:lstStyle/>
        <a:p>
          <a:endParaRPr lang="en-US"/>
        </a:p>
      </dgm:t>
    </dgm:pt>
    <dgm:pt modelId="{F7A72E82-D9D2-A049-A6F3-ED30CDEEE729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Private air transportation.</a:t>
          </a:r>
          <a:endParaRPr lang="en-US" dirty="0">
            <a:latin typeface="Cambria"/>
            <a:cs typeface="Cambria"/>
          </a:endParaRPr>
        </a:p>
      </dgm:t>
    </dgm:pt>
    <dgm:pt modelId="{AC33E208-F99E-7748-A119-3BAC9CEE08AA}" type="parTrans" cxnId="{F4B0F8F6-7810-6247-9F82-252F8A083793}">
      <dgm:prSet/>
      <dgm:spPr/>
      <dgm:t>
        <a:bodyPr/>
        <a:lstStyle/>
        <a:p>
          <a:endParaRPr lang="en-US"/>
        </a:p>
      </dgm:t>
    </dgm:pt>
    <dgm:pt modelId="{8DD112D9-CA12-F549-8464-953E9BAE9B72}" type="sibTrans" cxnId="{F4B0F8F6-7810-6247-9F82-252F8A083793}">
      <dgm:prSet/>
      <dgm:spPr/>
      <dgm:t>
        <a:bodyPr/>
        <a:lstStyle/>
        <a:p>
          <a:endParaRPr lang="en-US"/>
        </a:p>
      </dgm:t>
    </dgm:pt>
    <dgm:pt modelId="{6431BAE1-F6DA-744E-9851-B0940152DD06}">
      <dgm:prSet phldrT="[Text]"/>
      <dgm:spPr/>
      <dgm:t>
        <a:bodyPr/>
        <a:lstStyle/>
        <a:p>
          <a:r>
            <a:rPr lang="en-US" dirty="0" smtClean="0">
              <a:latin typeface="Cambria"/>
              <a:cs typeface="Cambria"/>
            </a:rPr>
            <a:t>Setup by</a:t>
          </a:r>
          <a:r>
            <a:rPr lang="en-US" baseline="0" dirty="0" smtClean="0">
              <a:latin typeface="Cambria"/>
              <a:cs typeface="Cambria"/>
            </a:rPr>
            <a:t> Benetton</a:t>
          </a:r>
          <a:endParaRPr lang="en-US" dirty="0">
            <a:latin typeface="Cambria"/>
            <a:cs typeface="Cambria"/>
          </a:endParaRPr>
        </a:p>
      </dgm:t>
    </dgm:pt>
    <dgm:pt modelId="{117879AC-08BC-2D40-A9D7-E61CBAB6B5B5}" type="parTrans" cxnId="{24D151AB-60F0-5B4B-85E7-FEF5166E5F89}">
      <dgm:prSet/>
      <dgm:spPr/>
      <dgm:t>
        <a:bodyPr/>
        <a:lstStyle/>
        <a:p>
          <a:endParaRPr lang="en-US"/>
        </a:p>
      </dgm:t>
    </dgm:pt>
    <dgm:pt modelId="{30AEA1AC-92AC-0C4F-B107-6DE6718EDE22}" type="sibTrans" cxnId="{24D151AB-60F0-5B4B-85E7-FEF5166E5F89}">
      <dgm:prSet/>
      <dgm:spPr/>
      <dgm:t>
        <a:bodyPr/>
        <a:lstStyle/>
        <a:p>
          <a:endParaRPr lang="en-US"/>
        </a:p>
      </dgm:t>
    </dgm:pt>
    <dgm:pt modelId="{6C026ED5-6674-294F-B3BE-F1D29297FA7E}" type="pres">
      <dgm:prSet presAssocID="{4FE451FD-D4CF-A54A-B78E-7176652CBB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3D60B8-6C5E-3944-B549-FF5965B6B972}" type="pres">
      <dgm:prSet presAssocID="{33CE7537-51D9-BA47-BCE2-F5753C64B231}" presName="composite" presStyleCnt="0"/>
      <dgm:spPr/>
    </dgm:pt>
    <dgm:pt modelId="{34B70EB5-2550-4347-A325-2A53F8564EC0}" type="pres">
      <dgm:prSet presAssocID="{33CE7537-51D9-BA47-BCE2-F5753C64B23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64A83-E209-F64C-8BCB-53BF13E53129}" type="pres">
      <dgm:prSet presAssocID="{33CE7537-51D9-BA47-BCE2-F5753C64B23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6F7DB-5AB2-F443-A744-36D5404206DB}" type="pres">
      <dgm:prSet presAssocID="{8F1CCAE5-FC12-1447-B222-3F635A7CAB45}" presName="sp" presStyleCnt="0"/>
      <dgm:spPr/>
    </dgm:pt>
    <dgm:pt modelId="{F3CED0A0-9DDC-B340-A6CC-93E33F8460EC}" type="pres">
      <dgm:prSet presAssocID="{E6EEBA3C-56E7-2C4E-BA20-5D2BECEB0CE2}" presName="composite" presStyleCnt="0"/>
      <dgm:spPr/>
    </dgm:pt>
    <dgm:pt modelId="{48C5D0B5-C5C4-B646-ABB3-725C4E420DA5}" type="pres">
      <dgm:prSet presAssocID="{E6EEBA3C-56E7-2C4E-BA20-5D2BECEB0CE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12847-DF10-8F4D-A495-E3ACD2A8D4A4}" type="pres">
      <dgm:prSet presAssocID="{E6EEBA3C-56E7-2C4E-BA20-5D2BECEB0CE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1A2BB-517B-974C-99DF-3E342AE10BE4}" type="pres">
      <dgm:prSet presAssocID="{AEB2914D-1445-C640-AF0B-558053B94F1E}" presName="sp" presStyleCnt="0"/>
      <dgm:spPr/>
    </dgm:pt>
    <dgm:pt modelId="{723F3CB2-110D-0A44-AC9D-ED75891A261D}" type="pres">
      <dgm:prSet presAssocID="{75369C94-EFC1-1D49-BF7C-C03B85C151BD}" presName="composite" presStyleCnt="0"/>
      <dgm:spPr/>
    </dgm:pt>
    <dgm:pt modelId="{97FC3050-D811-AB40-A758-095D4B044786}" type="pres">
      <dgm:prSet presAssocID="{75369C94-EFC1-1D49-BF7C-C03B85C151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098E4-8FF2-9E4C-9660-FD98ACE8E164}" type="pres">
      <dgm:prSet presAssocID="{75369C94-EFC1-1D49-BF7C-C03B85C151B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1C1890-6F78-CC44-8BDC-54B59FA7297D}" type="presOf" srcId="{F7A72E82-D9D2-A049-A6F3-ED30CDEEE729}" destId="{49F098E4-8FF2-9E4C-9660-FD98ACE8E164}" srcOrd="0" destOrd="0" presId="urn:microsoft.com/office/officeart/2005/8/layout/chevron2"/>
    <dgm:cxn modelId="{31381807-3C69-BF4D-AD9E-8AF821FF6946}" type="presOf" srcId="{89259215-2AF2-3547-A318-4F4E4AF14724}" destId="{AF464A83-E209-F64C-8BCB-53BF13E53129}" srcOrd="0" destOrd="0" presId="urn:microsoft.com/office/officeart/2005/8/layout/chevron2"/>
    <dgm:cxn modelId="{150B4F9F-05B9-C649-9EC6-F054E3D5B7FC}" srcId="{4FE451FD-D4CF-A54A-B78E-7176652CBB7F}" destId="{75369C94-EFC1-1D49-BF7C-C03B85C151BD}" srcOrd="2" destOrd="0" parTransId="{6C6B5057-70C0-BD40-9C6A-4248BEBE6480}" sibTransId="{9A368FAD-1134-3E4E-9A22-37ADDD2E488A}"/>
    <dgm:cxn modelId="{F4B0F8F6-7810-6247-9F82-252F8A083793}" srcId="{75369C94-EFC1-1D49-BF7C-C03B85C151BD}" destId="{F7A72E82-D9D2-A049-A6F3-ED30CDEEE729}" srcOrd="0" destOrd="0" parTransId="{AC33E208-F99E-7748-A119-3BAC9CEE08AA}" sibTransId="{8DD112D9-CA12-F549-8464-953E9BAE9B72}"/>
    <dgm:cxn modelId="{3FEA47E9-DE5B-884B-BE70-F6558CDA6556}" type="presOf" srcId="{4FE451FD-D4CF-A54A-B78E-7176652CBB7F}" destId="{6C026ED5-6674-294F-B3BE-F1D29297FA7E}" srcOrd="0" destOrd="0" presId="urn:microsoft.com/office/officeart/2005/8/layout/chevron2"/>
    <dgm:cxn modelId="{DBE83275-38DA-0B49-A264-99E49AB88452}" srcId="{4FE451FD-D4CF-A54A-B78E-7176652CBB7F}" destId="{33CE7537-51D9-BA47-BCE2-F5753C64B231}" srcOrd="0" destOrd="0" parTransId="{1B68C8B8-C4DA-3A4D-8CB8-DB6B085A723B}" sibTransId="{8F1CCAE5-FC12-1447-B222-3F635A7CAB45}"/>
    <dgm:cxn modelId="{D95B1403-5923-0741-BAAF-EC301AD0024A}" type="presOf" srcId="{45D917D4-0E89-BD44-B0F6-49CAF89AC9F8}" destId="{AF464A83-E209-F64C-8BCB-53BF13E53129}" srcOrd="0" destOrd="1" presId="urn:microsoft.com/office/officeart/2005/8/layout/chevron2"/>
    <dgm:cxn modelId="{73565295-B766-FB44-9432-026385362576}" type="presOf" srcId="{5DF9D02A-24B0-0D4D-8F4A-35580A78FF37}" destId="{A5B12847-DF10-8F4D-A495-E3ACD2A8D4A4}" srcOrd="0" destOrd="1" presId="urn:microsoft.com/office/officeart/2005/8/layout/chevron2"/>
    <dgm:cxn modelId="{CD5B4F1D-04C9-E64E-B332-1093DA2E85F4}" srcId="{4FE451FD-D4CF-A54A-B78E-7176652CBB7F}" destId="{E6EEBA3C-56E7-2C4E-BA20-5D2BECEB0CE2}" srcOrd="1" destOrd="0" parTransId="{D490244C-9FE2-D24C-B059-FBE4BCD32DAD}" sibTransId="{AEB2914D-1445-C640-AF0B-558053B94F1E}"/>
    <dgm:cxn modelId="{C427794F-EF3F-EB41-BD81-931277CE302A}" srcId="{33CE7537-51D9-BA47-BCE2-F5753C64B231}" destId="{89259215-2AF2-3547-A318-4F4E4AF14724}" srcOrd="0" destOrd="0" parTransId="{940620C9-B8EC-C945-BD0E-9AAFF7FE658B}" sibTransId="{25B227E9-C134-5A49-9B3A-A32A1B3C86BB}"/>
    <dgm:cxn modelId="{02071AED-2E22-C440-B08A-0D484E687311}" type="presOf" srcId="{33CE7537-51D9-BA47-BCE2-F5753C64B231}" destId="{34B70EB5-2550-4347-A325-2A53F8564EC0}" srcOrd="0" destOrd="0" presId="urn:microsoft.com/office/officeart/2005/8/layout/chevron2"/>
    <dgm:cxn modelId="{B88DA612-0894-C643-87ED-2C737BBF1D80}" type="presOf" srcId="{E6EEBA3C-56E7-2C4E-BA20-5D2BECEB0CE2}" destId="{48C5D0B5-C5C4-B646-ABB3-725C4E420DA5}" srcOrd="0" destOrd="0" presId="urn:microsoft.com/office/officeart/2005/8/layout/chevron2"/>
    <dgm:cxn modelId="{F454682C-C287-2841-80CF-E9D978888DE3}" type="presOf" srcId="{B38D085C-2D94-864E-8926-CE21181949A2}" destId="{A5B12847-DF10-8F4D-A495-E3ACD2A8D4A4}" srcOrd="0" destOrd="0" presId="urn:microsoft.com/office/officeart/2005/8/layout/chevron2"/>
    <dgm:cxn modelId="{57F27C30-99AB-7E43-A68B-2F8400001424}" srcId="{33CE7537-51D9-BA47-BCE2-F5753C64B231}" destId="{45D917D4-0E89-BD44-B0F6-49CAF89AC9F8}" srcOrd="1" destOrd="0" parTransId="{FD445CF4-76C2-DF4F-BC5F-A7C1EDBB7037}" sibTransId="{A7127181-CD31-744A-BEA9-D4BD5CB96222}"/>
    <dgm:cxn modelId="{22F44FAE-C23F-4C49-A797-4462A763D585}" type="presOf" srcId="{6431BAE1-F6DA-744E-9851-B0940152DD06}" destId="{49F098E4-8FF2-9E4C-9660-FD98ACE8E164}" srcOrd="0" destOrd="1" presId="urn:microsoft.com/office/officeart/2005/8/layout/chevron2"/>
    <dgm:cxn modelId="{7B38B783-7C1A-4146-B6E8-361447D3B38A}" srcId="{E6EEBA3C-56E7-2C4E-BA20-5D2BECEB0CE2}" destId="{B38D085C-2D94-864E-8926-CE21181949A2}" srcOrd="0" destOrd="0" parTransId="{DF7FB274-802F-004D-852F-BF50D3C97CAC}" sibTransId="{22141415-FCCD-5D43-B7EC-1255E831CB61}"/>
    <dgm:cxn modelId="{454B2DCF-230D-B143-BA97-B6731AC39834}" srcId="{E6EEBA3C-56E7-2C4E-BA20-5D2BECEB0CE2}" destId="{5DF9D02A-24B0-0D4D-8F4A-35580A78FF37}" srcOrd="1" destOrd="0" parTransId="{8E433F35-FFD0-3E49-851E-B847A98DFDD2}" sibTransId="{9868C6E5-79C2-C44C-9EB7-318772F85F5A}"/>
    <dgm:cxn modelId="{B1D4336D-BB58-444A-A801-DC104629338B}" type="presOf" srcId="{75369C94-EFC1-1D49-BF7C-C03B85C151BD}" destId="{97FC3050-D811-AB40-A758-095D4B044786}" srcOrd="0" destOrd="0" presId="urn:microsoft.com/office/officeart/2005/8/layout/chevron2"/>
    <dgm:cxn modelId="{24D151AB-60F0-5B4B-85E7-FEF5166E5F89}" srcId="{75369C94-EFC1-1D49-BF7C-C03B85C151BD}" destId="{6431BAE1-F6DA-744E-9851-B0940152DD06}" srcOrd="1" destOrd="0" parTransId="{117879AC-08BC-2D40-A9D7-E61CBAB6B5B5}" sibTransId="{30AEA1AC-92AC-0C4F-B107-6DE6718EDE22}"/>
    <dgm:cxn modelId="{6C1D1D4E-9029-8E49-BB99-3C18F8633398}" type="presParOf" srcId="{6C026ED5-6674-294F-B3BE-F1D29297FA7E}" destId="{333D60B8-6C5E-3944-B549-FF5965B6B972}" srcOrd="0" destOrd="0" presId="urn:microsoft.com/office/officeart/2005/8/layout/chevron2"/>
    <dgm:cxn modelId="{88F0CA69-826D-5043-B632-DEC308DB6E66}" type="presParOf" srcId="{333D60B8-6C5E-3944-B549-FF5965B6B972}" destId="{34B70EB5-2550-4347-A325-2A53F8564EC0}" srcOrd="0" destOrd="0" presId="urn:microsoft.com/office/officeart/2005/8/layout/chevron2"/>
    <dgm:cxn modelId="{3A179124-874B-D243-BC9D-64CFC5C75E44}" type="presParOf" srcId="{333D60B8-6C5E-3944-B549-FF5965B6B972}" destId="{AF464A83-E209-F64C-8BCB-53BF13E53129}" srcOrd="1" destOrd="0" presId="urn:microsoft.com/office/officeart/2005/8/layout/chevron2"/>
    <dgm:cxn modelId="{9C99F288-ACCE-114D-A20A-4ECA47A32522}" type="presParOf" srcId="{6C026ED5-6674-294F-B3BE-F1D29297FA7E}" destId="{6316F7DB-5AB2-F443-A744-36D5404206DB}" srcOrd="1" destOrd="0" presId="urn:microsoft.com/office/officeart/2005/8/layout/chevron2"/>
    <dgm:cxn modelId="{B878859D-3C0C-F64D-AF73-8A189941B54C}" type="presParOf" srcId="{6C026ED5-6674-294F-B3BE-F1D29297FA7E}" destId="{F3CED0A0-9DDC-B340-A6CC-93E33F8460EC}" srcOrd="2" destOrd="0" presId="urn:microsoft.com/office/officeart/2005/8/layout/chevron2"/>
    <dgm:cxn modelId="{1BF73A65-09C7-DB4E-9157-691329624797}" type="presParOf" srcId="{F3CED0A0-9DDC-B340-A6CC-93E33F8460EC}" destId="{48C5D0B5-C5C4-B646-ABB3-725C4E420DA5}" srcOrd="0" destOrd="0" presId="urn:microsoft.com/office/officeart/2005/8/layout/chevron2"/>
    <dgm:cxn modelId="{3FAAF49B-859C-B04E-AF71-389DD88A779F}" type="presParOf" srcId="{F3CED0A0-9DDC-B340-A6CC-93E33F8460EC}" destId="{A5B12847-DF10-8F4D-A495-E3ACD2A8D4A4}" srcOrd="1" destOrd="0" presId="urn:microsoft.com/office/officeart/2005/8/layout/chevron2"/>
    <dgm:cxn modelId="{76306772-F03E-7242-A23E-16CACE5784BB}" type="presParOf" srcId="{6C026ED5-6674-294F-B3BE-F1D29297FA7E}" destId="{D101A2BB-517B-974C-99DF-3E342AE10BE4}" srcOrd="3" destOrd="0" presId="urn:microsoft.com/office/officeart/2005/8/layout/chevron2"/>
    <dgm:cxn modelId="{6F6FFB1B-476C-E548-8A9F-2E1BFCDA43EF}" type="presParOf" srcId="{6C026ED5-6674-294F-B3BE-F1D29297FA7E}" destId="{723F3CB2-110D-0A44-AC9D-ED75891A261D}" srcOrd="4" destOrd="0" presId="urn:microsoft.com/office/officeart/2005/8/layout/chevron2"/>
    <dgm:cxn modelId="{78057918-F8D6-3E4F-A735-95F398512448}" type="presParOf" srcId="{723F3CB2-110D-0A44-AC9D-ED75891A261D}" destId="{97FC3050-D811-AB40-A758-095D4B044786}" srcOrd="0" destOrd="0" presId="urn:microsoft.com/office/officeart/2005/8/layout/chevron2"/>
    <dgm:cxn modelId="{39D1E41A-016B-7C4B-ABCF-1B25E1F4FFC8}" type="presParOf" srcId="{723F3CB2-110D-0A44-AC9D-ED75891A261D}" destId="{49F098E4-8FF2-9E4C-9660-FD98ACE8E1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2D65A1-4990-4047-B9B8-1FCC99CC23FB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74881F-143E-9949-A9AE-38B7F2757992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Benetton</a:t>
          </a:r>
          <a:endParaRPr lang="en-US" b="1" dirty="0">
            <a:latin typeface="Cambria"/>
            <a:cs typeface="Cambria"/>
          </a:endParaRPr>
        </a:p>
      </dgm:t>
    </dgm:pt>
    <dgm:pt modelId="{741101E8-86DD-8C41-99FA-BD55A63DFFCC}" type="parTrans" cxnId="{EFC924AB-AF7B-4141-8395-2CF137BB3A37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1E670816-3D83-9245-88D6-FAE0767D49D4}" type="sibTrans" cxnId="{EFC924AB-AF7B-4141-8395-2CF137BB3A37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5B2BF1CA-2822-5E46-A288-AB5E16A0046D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Agent</a:t>
          </a:r>
          <a:endParaRPr lang="en-US" b="1" dirty="0">
            <a:latin typeface="Cambria"/>
            <a:cs typeface="Cambria"/>
          </a:endParaRPr>
        </a:p>
      </dgm:t>
    </dgm:pt>
    <dgm:pt modelId="{9F65DD21-471B-5445-8DF8-71379BF29F6C}" type="parTrans" cxnId="{C98F42A1-4452-6C48-9A18-94D4E9DA73C5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B27107E3-DB27-9446-974D-36CEB29AD675}" type="sibTrans" cxnId="{C98F42A1-4452-6C48-9A18-94D4E9DA73C5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020795CC-CCD3-2944-93BD-0082324D069F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Franchisee 1</a:t>
          </a:r>
          <a:endParaRPr lang="en-US" b="1" dirty="0">
            <a:latin typeface="Cambria"/>
            <a:cs typeface="Cambria"/>
          </a:endParaRPr>
        </a:p>
      </dgm:t>
    </dgm:pt>
    <dgm:pt modelId="{C06A1288-3243-F346-A93A-799F6D24AE28}" type="parTrans" cxnId="{DCC11276-571C-AC4C-BD64-0552B8CF54C6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2893214F-D28A-BB44-B4A1-3D2627608C9D}" type="sibTrans" cxnId="{DCC11276-571C-AC4C-BD64-0552B8CF54C6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37685432-20A8-FF40-866B-139496591E67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Franchisee 2</a:t>
          </a:r>
          <a:endParaRPr lang="en-US" b="1" dirty="0">
            <a:latin typeface="Cambria"/>
            <a:cs typeface="Cambria"/>
          </a:endParaRPr>
        </a:p>
      </dgm:t>
    </dgm:pt>
    <dgm:pt modelId="{E76F54BB-E3A9-2148-AFCB-9733B1FC72F4}" type="parTrans" cxnId="{91037C06-FA84-0242-AAF2-B6FBE423D182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805CB63C-DFE0-DF43-87E9-2CC6844D9FF8}" type="sibTrans" cxnId="{91037C06-FA84-0242-AAF2-B6FBE423D182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4E617CF6-C3CB-8945-A984-4F81668B5FED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Direct Retail Outlet</a:t>
          </a:r>
          <a:endParaRPr lang="en-US" b="1" dirty="0">
            <a:latin typeface="Cambria"/>
            <a:cs typeface="Cambria"/>
          </a:endParaRPr>
        </a:p>
      </dgm:t>
    </dgm:pt>
    <dgm:pt modelId="{E4286915-CFA9-5642-9EA1-BBD210FC1426}" type="parTrans" cxnId="{055540CE-3C0F-7F4A-9A77-1E949173E53D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564BE45D-D583-A040-A6A6-973765F8B55D}" type="sibTrans" cxnId="{055540CE-3C0F-7F4A-9A77-1E949173E53D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6EC694DA-DF36-E547-8965-0E7B5D5B5487}" type="pres">
      <dgm:prSet presAssocID="{362D65A1-4990-4047-B9B8-1FCC99CC23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7FAE8C1-C280-6C41-B536-11B2528FE8BB}" type="pres">
      <dgm:prSet presAssocID="{C074881F-143E-9949-A9AE-38B7F2757992}" presName="hierRoot1" presStyleCnt="0"/>
      <dgm:spPr/>
    </dgm:pt>
    <dgm:pt modelId="{29710811-3677-7642-AE3D-E5E77694CAA3}" type="pres">
      <dgm:prSet presAssocID="{C074881F-143E-9949-A9AE-38B7F2757992}" presName="composite" presStyleCnt="0"/>
      <dgm:spPr/>
    </dgm:pt>
    <dgm:pt modelId="{82D0E1AB-865F-2844-942A-1970A01084E9}" type="pres">
      <dgm:prSet presAssocID="{C074881F-143E-9949-A9AE-38B7F2757992}" presName="background" presStyleLbl="node0" presStyleIdx="0" presStyleCnt="1"/>
      <dgm:spPr/>
    </dgm:pt>
    <dgm:pt modelId="{AA9FCE3B-8C36-8540-B38E-2217DF478D6B}" type="pres">
      <dgm:prSet presAssocID="{C074881F-143E-9949-A9AE-38B7F275799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314AE4-93EB-2741-9A8E-6386671CF863}" type="pres">
      <dgm:prSet presAssocID="{C074881F-143E-9949-A9AE-38B7F2757992}" presName="hierChild2" presStyleCnt="0"/>
      <dgm:spPr/>
    </dgm:pt>
    <dgm:pt modelId="{35F71A63-61A0-6D4F-9EBC-9B6D567607FD}" type="pres">
      <dgm:prSet presAssocID="{9F65DD21-471B-5445-8DF8-71379BF29F6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B6C0E4C-2E40-C847-8F43-DC15AD3FA25D}" type="pres">
      <dgm:prSet presAssocID="{5B2BF1CA-2822-5E46-A288-AB5E16A0046D}" presName="hierRoot2" presStyleCnt="0"/>
      <dgm:spPr/>
    </dgm:pt>
    <dgm:pt modelId="{52CC5EA3-2ECE-834E-98B0-1C355E440D15}" type="pres">
      <dgm:prSet presAssocID="{5B2BF1CA-2822-5E46-A288-AB5E16A0046D}" presName="composite2" presStyleCnt="0"/>
      <dgm:spPr/>
    </dgm:pt>
    <dgm:pt modelId="{B367DED7-9DD5-3D41-9508-A3A225F7E3A1}" type="pres">
      <dgm:prSet presAssocID="{5B2BF1CA-2822-5E46-A288-AB5E16A0046D}" presName="background2" presStyleLbl="node2" presStyleIdx="0" presStyleCnt="2"/>
      <dgm:spPr/>
    </dgm:pt>
    <dgm:pt modelId="{1CDBC529-A38D-034F-B7FC-3DE6C9C8864D}" type="pres">
      <dgm:prSet presAssocID="{5B2BF1CA-2822-5E46-A288-AB5E16A0046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D08414-B5B7-6E4A-922A-041861EC2805}" type="pres">
      <dgm:prSet presAssocID="{5B2BF1CA-2822-5E46-A288-AB5E16A0046D}" presName="hierChild3" presStyleCnt="0"/>
      <dgm:spPr/>
    </dgm:pt>
    <dgm:pt modelId="{9187472B-9684-BF49-8F4B-82885B069A6C}" type="pres">
      <dgm:prSet presAssocID="{C06A1288-3243-F346-A93A-799F6D24AE28}" presName="Name17" presStyleLbl="parChTrans1D3" presStyleIdx="0" presStyleCnt="2"/>
      <dgm:spPr/>
      <dgm:t>
        <a:bodyPr/>
        <a:lstStyle/>
        <a:p>
          <a:endParaRPr lang="en-US"/>
        </a:p>
      </dgm:t>
    </dgm:pt>
    <dgm:pt modelId="{93E12DEB-B2A8-BE4D-806A-80727BFD8932}" type="pres">
      <dgm:prSet presAssocID="{020795CC-CCD3-2944-93BD-0082324D069F}" presName="hierRoot3" presStyleCnt="0"/>
      <dgm:spPr/>
    </dgm:pt>
    <dgm:pt modelId="{46CE04AE-20A9-1846-83B0-535A26F4A992}" type="pres">
      <dgm:prSet presAssocID="{020795CC-CCD3-2944-93BD-0082324D069F}" presName="composite3" presStyleCnt="0"/>
      <dgm:spPr/>
    </dgm:pt>
    <dgm:pt modelId="{4614DD45-47B7-8144-AC80-DA5AA70EF540}" type="pres">
      <dgm:prSet presAssocID="{020795CC-CCD3-2944-93BD-0082324D069F}" presName="background3" presStyleLbl="node3" presStyleIdx="0" presStyleCnt="2"/>
      <dgm:spPr/>
    </dgm:pt>
    <dgm:pt modelId="{DCCC4B1E-C533-FA44-A1CB-4B838B88CB13}" type="pres">
      <dgm:prSet presAssocID="{020795CC-CCD3-2944-93BD-0082324D069F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C9667A-5BDC-C145-A569-D33BB9492C3E}" type="pres">
      <dgm:prSet presAssocID="{020795CC-CCD3-2944-93BD-0082324D069F}" presName="hierChild4" presStyleCnt="0"/>
      <dgm:spPr/>
    </dgm:pt>
    <dgm:pt modelId="{27CBE704-4605-5E4B-9859-1ADEDC79BE77}" type="pres">
      <dgm:prSet presAssocID="{E76F54BB-E3A9-2148-AFCB-9733B1FC72F4}" presName="Name17" presStyleLbl="parChTrans1D3" presStyleIdx="1" presStyleCnt="2"/>
      <dgm:spPr/>
      <dgm:t>
        <a:bodyPr/>
        <a:lstStyle/>
        <a:p>
          <a:endParaRPr lang="en-US"/>
        </a:p>
      </dgm:t>
    </dgm:pt>
    <dgm:pt modelId="{038B09FD-C8E2-CD48-B043-E928341F8B18}" type="pres">
      <dgm:prSet presAssocID="{37685432-20A8-FF40-866B-139496591E67}" presName="hierRoot3" presStyleCnt="0"/>
      <dgm:spPr/>
    </dgm:pt>
    <dgm:pt modelId="{7D14D3E7-0291-9547-905E-931EED49A17B}" type="pres">
      <dgm:prSet presAssocID="{37685432-20A8-FF40-866B-139496591E67}" presName="composite3" presStyleCnt="0"/>
      <dgm:spPr/>
    </dgm:pt>
    <dgm:pt modelId="{1CAFEA2E-E30F-F44C-B5D8-766BFBE20C96}" type="pres">
      <dgm:prSet presAssocID="{37685432-20A8-FF40-866B-139496591E67}" presName="background3" presStyleLbl="node3" presStyleIdx="1" presStyleCnt="2"/>
      <dgm:spPr/>
    </dgm:pt>
    <dgm:pt modelId="{EAE21186-669F-2A4F-B2A1-0F0595E4FC77}" type="pres">
      <dgm:prSet presAssocID="{37685432-20A8-FF40-866B-139496591E6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4C419-D9C7-5A42-B1B2-E8D2B6B65A4F}" type="pres">
      <dgm:prSet presAssocID="{37685432-20A8-FF40-866B-139496591E67}" presName="hierChild4" presStyleCnt="0"/>
      <dgm:spPr/>
    </dgm:pt>
    <dgm:pt modelId="{8D183F8C-9AEA-2349-B3F1-139955A908C5}" type="pres">
      <dgm:prSet presAssocID="{E4286915-CFA9-5642-9EA1-BBD210FC142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C1300076-53F5-CA4D-9B4D-9A9060AE423E}" type="pres">
      <dgm:prSet presAssocID="{4E617CF6-C3CB-8945-A984-4F81668B5FED}" presName="hierRoot2" presStyleCnt="0"/>
      <dgm:spPr/>
    </dgm:pt>
    <dgm:pt modelId="{FBD4F771-289C-DB4F-B7D2-83E02EDE73D1}" type="pres">
      <dgm:prSet presAssocID="{4E617CF6-C3CB-8945-A984-4F81668B5FED}" presName="composite2" presStyleCnt="0"/>
      <dgm:spPr/>
    </dgm:pt>
    <dgm:pt modelId="{6A30D415-67C3-014F-9FAA-AE1F8A7A703A}" type="pres">
      <dgm:prSet presAssocID="{4E617CF6-C3CB-8945-A984-4F81668B5FED}" presName="background2" presStyleLbl="node2" presStyleIdx="1" presStyleCnt="2"/>
      <dgm:spPr/>
    </dgm:pt>
    <dgm:pt modelId="{2CFBBA7D-CE2D-7E44-9828-E49DE9FA6FD0}" type="pres">
      <dgm:prSet presAssocID="{4E617CF6-C3CB-8945-A984-4F81668B5FE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7B5F08-B7F0-F449-9C79-58B775E21991}" type="pres">
      <dgm:prSet presAssocID="{4E617CF6-C3CB-8945-A984-4F81668B5FED}" presName="hierChild3" presStyleCnt="0"/>
      <dgm:spPr/>
    </dgm:pt>
  </dgm:ptLst>
  <dgm:cxnLst>
    <dgm:cxn modelId="{0D608C9D-82E7-494B-BE57-BA59D9C794CF}" type="presOf" srcId="{4E617CF6-C3CB-8945-A984-4F81668B5FED}" destId="{2CFBBA7D-CE2D-7E44-9828-E49DE9FA6FD0}" srcOrd="0" destOrd="0" presId="urn:microsoft.com/office/officeart/2005/8/layout/hierarchy1"/>
    <dgm:cxn modelId="{26DC8700-29B0-2340-A768-076CE0AFED68}" type="presOf" srcId="{C06A1288-3243-F346-A93A-799F6D24AE28}" destId="{9187472B-9684-BF49-8F4B-82885B069A6C}" srcOrd="0" destOrd="0" presId="urn:microsoft.com/office/officeart/2005/8/layout/hierarchy1"/>
    <dgm:cxn modelId="{E391587A-88C4-A34D-8124-71261C9A91D7}" type="presOf" srcId="{020795CC-CCD3-2944-93BD-0082324D069F}" destId="{DCCC4B1E-C533-FA44-A1CB-4B838B88CB13}" srcOrd="0" destOrd="0" presId="urn:microsoft.com/office/officeart/2005/8/layout/hierarchy1"/>
    <dgm:cxn modelId="{A17AA9C3-E324-F74F-8230-ED6053785F6C}" type="presOf" srcId="{9F65DD21-471B-5445-8DF8-71379BF29F6C}" destId="{35F71A63-61A0-6D4F-9EBC-9B6D567607FD}" srcOrd="0" destOrd="0" presId="urn:microsoft.com/office/officeart/2005/8/layout/hierarchy1"/>
    <dgm:cxn modelId="{649ADBCD-3268-A64B-A8F0-BE417D88C212}" type="presOf" srcId="{E76F54BB-E3A9-2148-AFCB-9733B1FC72F4}" destId="{27CBE704-4605-5E4B-9859-1ADEDC79BE77}" srcOrd="0" destOrd="0" presId="urn:microsoft.com/office/officeart/2005/8/layout/hierarchy1"/>
    <dgm:cxn modelId="{A4B0A2AC-468D-C340-BA68-FF61A3274D0B}" type="presOf" srcId="{C074881F-143E-9949-A9AE-38B7F2757992}" destId="{AA9FCE3B-8C36-8540-B38E-2217DF478D6B}" srcOrd="0" destOrd="0" presId="urn:microsoft.com/office/officeart/2005/8/layout/hierarchy1"/>
    <dgm:cxn modelId="{BC8CA1B7-798D-5F48-B1FB-9893E5C05B10}" type="presOf" srcId="{E4286915-CFA9-5642-9EA1-BBD210FC1426}" destId="{8D183F8C-9AEA-2349-B3F1-139955A908C5}" srcOrd="0" destOrd="0" presId="urn:microsoft.com/office/officeart/2005/8/layout/hierarchy1"/>
    <dgm:cxn modelId="{055540CE-3C0F-7F4A-9A77-1E949173E53D}" srcId="{C074881F-143E-9949-A9AE-38B7F2757992}" destId="{4E617CF6-C3CB-8945-A984-4F81668B5FED}" srcOrd="1" destOrd="0" parTransId="{E4286915-CFA9-5642-9EA1-BBD210FC1426}" sibTransId="{564BE45D-D583-A040-A6A6-973765F8B55D}"/>
    <dgm:cxn modelId="{E81B4271-3A7C-184D-9844-2BB874F7EDFB}" type="presOf" srcId="{37685432-20A8-FF40-866B-139496591E67}" destId="{EAE21186-669F-2A4F-B2A1-0F0595E4FC77}" srcOrd="0" destOrd="0" presId="urn:microsoft.com/office/officeart/2005/8/layout/hierarchy1"/>
    <dgm:cxn modelId="{C98F42A1-4452-6C48-9A18-94D4E9DA73C5}" srcId="{C074881F-143E-9949-A9AE-38B7F2757992}" destId="{5B2BF1CA-2822-5E46-A288-AB5E16A0046D}" srcOrd="0" destOrd="0" parTransId="{9F65DD21-471B-5445-8DF8-71379BF29F6C}" sibTransId="{B27107E3-DB27-9446-974D-36CEB29AD675}"/>
    <dgm:cxn modelId="{DCC11276-571C-AC4C-BD64-0552B8CF54C6}" srcId="{5B2BF1CA-2822-5E46-A288-AB5E16A0046D}" destId="{020795CC-CCD3-2944-93BD-0082324D069F}" srcOrd="0" destOrd="0" parTransId="{C06A1288-3243-F346-A93A-799F6D24AE28}" sibTransId="{2893214F-D28A-BB44-B4A1-3D2627608C9D}"/>
    <dgm:cxn modelId="{FC092F00-64C9-E442-A9A3-03F2D2AF04D6}" type="presOf" srcId="{5B2BF1CA-2822-5E46-A288-AB5E16A0046D}" destId="{1CDBC529-A38D-034F-B7FC-3DE6C9C8864D}" srcOrd="0" destOrd="0" presId="urn:microsoft.com/office/officeart/2005/8/layout/hierarchy1"/>
    <dgm:cxn modelId="{50BF408D-9784-6049-886B-FCC857AF2776}" type="presOf" srcId="{362D65A1-4990-4047-B9B8-1FCC99CC23FB}" destId="{6EC694DA-DF36-E547-8965-0E7B5D5B5487}" srcOrd="0" destOrd="0" presId="urn:microsoft.com/office/officeart/2005/8/layout/hierarchy1"/>
    <dgm:cxn modelId="{91037C06-FA84-0242-AAF2-B6FBE423D182}" srcId="{5B2BF1CA-2822-5E46-A288-AB5E16A0046D}" destId="{37685432-20A8-FF40-866B-139496591E67}" srcOrd="1" destOrd="0" parTransId="{E76F54BB-E3A9-2148-AFCB-9733B1FC72F4}" sibTransId="{805CB63C-DFE0-DF43-87E9-2CC6844D9FF8}"/>
    <dgm:cxn modelId="{EFC924AB-AF7B-4141-8395-2CF137BB3A37}" srcId="{362D65A1-4990-4047-B9B8-1FCC99CC23FB}" destId="{C074881F-143E-9949-A9AE-38B7F2757992}" srcOrd="0" destOrd="0" parTransId="{741101E8-86DD-8C41-99FA-BD55A63DFFCC}" sibTransId="{1E670816-3D83-9245-88D6-FAE0767D49D4}"/>
    <dgm:cxn modelId="{9954C452-6DF6-FF40-9376-3762DAAC40DB}" type="presParOf" srcId="{6EC694DA-DF36-E547-8965-0E7B5D5B5487}" destId="{07FAE8C1-C280-6C41-B536-11B2528FE8BB}" srcOrd="0" destOrd="0" presId="urn:microsoft.com/office/officeart/2005/8/layout/hierarchy1"/>
    <dgm:cxn modelId="{33F3DB92-0F01-2940-B11D-DC231472AA9A}" type="presParOf" srcId="{07FAE8C1-C280-6C41-B536-11B2528FE8BB}" destId="{29710811-3677-7642-AE3D-E5E77694CAA3}" srcOrd="0" destOrd="0" presId="urn:microsoft.com/office/officeart/2005/8/layout/hierarchy1"/>
    <dgm:cxn modelId="{C3A15B5C-7DEA-8A4F-8FE7-FB12C3BA0CBC}" type="presParOf" srcId="{29710811-3677-7642-AE3D-E5E77694CAA3}" destId="{82D0E1AB-865F-2844-942A-1970A01084E9}" srcOrd="0" destOrd="0" presId="urn:microsoft.com/office/officeart/2005/8/layout/hierarchy1"/>
    <dgm:cxn modelId="{F3A87913-3B75-0C4E-AFF8-6B5F594CA1A6}" type="presParOf" srcId="{29710811-3677-7642-AE3D-E5E77694CAA3}" destId="{AA9FCE3B-8C36-8540-B38E-2217DF478D6B}" srcOrd="1" destOrd="0" presId="urn:microsoft.com/office/officeart/2005/8/layout/hierarchy1"/>
    <dgm:cxn modelId="{68EC3A69-2B17-5041-B431-94719A02267B}" type="presParOf" srcId="{07FAE8C1-C280-6C41-B536-11B2528FE8BB}" destId="{31314AE4-93EB-2741-9A8E-6386671CF863}" srcOrd="1" destOrd="0" presId="urn:microsoft.com/office/officeart/2005/8/layout/hierarchy1"/>
    <dgm:cxn modelId="{1FFA24FD-AD72-FF4B-A823-D6C719B170B0}" type="presParOf" srcId="{31314AE4-93EB-2741-9A8E-6386671CF863}" destId="{35F71A63-61A0-6D4F-9EBC-9B6D567607FD}" srcOrd="0" destOrd="0" presId="urn:microsoft.com/office/officeart/2005/8/layout/hierarchy1"/>
    <dgm:cxn modelId="{21BF53F8-8020-0540-B2F3-B326BCE9CD1B}" type="presParOf" srcId="{31314AE4-93EB-2741-9A8E-6386671CF863}" destId="{8B6C0E4C-2E40-C847-8F43-DC15AD3FA25D}" srcOrd="1" destOrd="0" presId="urn:microsoft.com/office/officeart/2005/8/layout/hierarchy1"/>
    <dgm:cxn modelId="{4255E03A-4C4B-1248-AA14-58616CAB467F}" type="presParOf" srcId="{8B6C0E4C-2E40-C847-8F43-DC15AD3FA25D}" destId="{52CC5EA3-2ECE-834E-98B0-1C355E440D15}" srcOrd="0" destOrd="0" presId="urn:microsoft.com/office/officeart/2005/8/layout/hierarchy1"/>
    <dgm:cxn modelId="{2E889925-0063-9B4C-9284-A7D707907985}" type="presParOf" srcId="{52CC5EA3-2ECE-834E-98B0-1C355E440D15}" destId="{B367DED7-9DD5-3D41-9508-A3A225F7E3A1}" srcOrd="0" destOrd="0" presId="urn:microsoft.com/office/officeart/2005/8/layout/hierarchy1"/>
    <dgm:cxn modelId="{7DFBA298-B2E0-3F49-9F09-3E5E143630C6}" type="presParOf" srcId="{52CC5EA3-2ECE-834E-98B0-1C355E440D15}" destId="{1CDBC529-A38D-034F-B7FC-3DE6C9C8864D}" srcOrd="1" destOrd="0" presId="urn:microsoft.com/office/officeart/2005/8/layout/hierarchy1"/>
    <dgm:cxn modelId="{0371028C-CFA9-A84A-B75A-3836FEC58D84}" type="presParOf" srcId="{8B6C0E4C-2E40-C847-8F43-DC15AD3FA25D}" destId="{A9D08414-B5B7-6E4A-922A-041861EC2805}" srcOrd="1" destOrd="0" presId="urn:microsoft.com/office/officeart/2005/8/layout/hierarchy1"/>
    <dgm:cxn modelId="{4833AF7F-D73A-CD41-8753-E00DBDE6FE43}" type="presParOf" srcId="{A9D08414-B5B7-6E4A-922A-041861EC2805}" destId="{9187472B-9684-BF49-8F4B-82885B069A6C}" srcOrd="0" destOrd="0" presId="urn:microsoft.com/office/officeart/2005/8/layout/hierarchy1"/>
    <dgm:cxn modelId="{4C1373D4-830D-9341-A820-743372FF712C}" type="presParOf" srcId="{A9D08414-B5B7-6E4A-922A-041861EC2805}" destId="{93E12DEB-B2A8-BE4D-806A-80727BFD8932}" srcOrd="1" destOrd="0" presId="urn:microsoft.com/office/officeart/2005/8/layout/hierarchy1"/>
    <dgm:cxn modelId="{70F7D6EC-CC59-3449-AD7E-56A30C32F92C}" type="presParOf" srcId="{93E12DEB-B2A8-BE4D-806A-80727BFD8932}" destId="{46CE04AE-20A9-1846-83B0-535A26F4A992}" srcOrd="0" destOrd="0" presId="urn:microsoft.com/office/officeart/2005/8/layout/hierarchy1"/>
    <dgm:cxn modelId="{6D78F370-F3D2-794B-ACF9-A1476D1B50A3}" type="presParOf" srcId="{46CE04AE-20A9-1846-83B0-535A26F4A992}" destId="{4614DD45-47B7-8144-AC80-DA5AA70EF540}" srcOrd="0" destOrd="0" presId="urn:microsoft.com/office/officeart/2005/8/layout/hierarchy1"/>
    <dgm:cxn modelId="{BA2B744B-4B21-444E-A2B7-147F695959BE}" type="presParOf" srcId="{46CE04AE-20A9-1846-83B0-535A26F4A992}" destId="{DCCC4B1E-C533-FA44-A1CB-4B838B88CB13}" srcOrd="1" destOrd="0" presId="urn:microsoft.com/office/officeart/2005/8/layout/hierarchy1"/>
    <dgm:cxn modelId="{03F10A81-788D-BD48-96BC-3F794552C8E1}" type="presParOf" srcId="{93E12DEB-B2A8-BE4D-806A-80727BFD8932}" destId="{3DC9667A-5BDC-C145-A569-D33BB9492C3E}" srcOrd="1" destOrd="0" presId="urn:microsoft.com/office/officeart/2005/8/layout/hierarchy1"/>
    <dgm:cxn modelId="{DDE1002C-51FC-4D45-B493-54B1C172ABA1}" type="presParOf" srcId="{A9D08414-B5B7-6E4A-922A-041861EC2805}" destId="{27CBE704-4605-5E4B-9859-1ADEDC79BE77}" srcOrd="2" destOrd="0" presId="urn:microsoft.com/office/officeart/2005/8/layout/hierarchy1"/>
    <dgm:cxn modelId="{124212B5-0C93-B049-BAFF-BDBF04759240}" type="presParOf" srcId="{A9D08414-B5B7-6E4A-922A-041861EC2805}" destId="{038B09FD-C8E2-CD48-B043-E928341F8B18}" srcOrd="3" destOrd="0" presId="urn:microsoft.com/office/officeart/2005/8/layout/hierarchy1"/>
    <dgm:cxn modelId="{8808EBFF-25C9-4D4D-8DF3-264EC9A7F98A}" type="presParOf" srcId="{038B09FD-C8E2-CD48-B043-E928341F8B18}" destId="{7D14D3E7-0291-9547-905E-931EED49A17B}" srcOrd="0" destOrd="0" presId="urn:microsoft.com/office/officeart/2005/8/layout/hierarchy1"/>
    <dgm:cxn modelId="{F6155169-4533-524D-B295-FA8025537751}" type="presParOf" srcId="{7D14D3E7-0291-9547-905E-931EED49A17B}" destId="{1CAFEA2E-E30F-F44C-B5D8-766BFBE20C96}" srcOrd="0" destOrd="0" presId="urn:microsoft.com/office/officeart/2005/8/layout/hierarchy1"/>
    <dgm:cxn modelId="{464B74AD-7984-5B46-A68A-55D3C87496B3}" type="presParOf" srcId="{7D14D3E7-0291-9547-905E-931EED49A17B}" destId="{EAE21186-669F-2A4F-B2A1-0F0595E4FC77}" srcOrd="1" destOrd="0" presId="urn:microsoft.com/office/officeart/2005/8/layout/hierarchy1"/>
    <dgm:cxn modelId="{2BF7778B-EDA6-EC44-BC28-0A99C139F7BD}" type="presParOf" srcId="{038B09FD-C8E2-CD48-B043-E928341F8B18}" destId="{CC74C419-D9C7-5A42-B1B2-E8D2B6B65A4F}" srcOrd="1" destOrd="0" presId="urn:microsoft.com/office/officeart/2005/8/layout/hierarchy1"/>
    <dgm:cxn modelId="{EDE21D98-BADE-EF46-96B4-CB69671643BE}" type="presParOf" srcId="{31314AE4-93EB-2741-9A8E-6386671CF863}" destId="{8D183F8C-9AEA-2349-B3F1-139955A908C5}" srcOrd="2" destOrd="0" presId="urn:microsoft.com/office/officeart/2005/8/layout/hierarchy1"/>
    <dgm:cxn modelId="{02813B43-74C9-4943-9C0F-9C0ABED8F44A}" type="presParOf" srcId="{31314AE4-93EB-2741-9A8E-6386671CF863}" destId="{C1300076-53F5-CA4D-9B4D-9A9060AE423E}" srcOrd="3" destOrd="0" presId="urn:microsoft.com/office/officeart/2005/8/layout/hierarchy1"/>
    <dgm:cxn modelId="{FD6A635B-EF6D-0149-BF9C-0D89A7451B09}" type="presParOf" srcId="{C1300076-53F5-CA4D-9B4D-9A9060AE423E}" destId="{FBD4F771-289C-DB4F-B7D2-83E02EDE73D1}" srcOrd="0" destOrd="0" presId="urn:microsoft.com/office/officeart/2005/8/layout/hierarchy1"/>
    <dgm:cxn modelId="{EB10BABD-3A26-8F4D-AC2F-B17FE39FBCBF}" type="presParOf" srcId="{FBD4F771-289C-DB4F-B7D2-83E02EDE73D1}" destId="{6A30D415-67C3-014F-9FAA-AE1F8A7A703A}" srcOrd="0" destOrd="0" presId="urn:microsoft.com/office/officeart/2005/8/layout/hierarchy1"/>
    <dgm:cxn modelId="{5371840F-5FA8-E04F-8DD1-CDCDEB977E0A}" type="presParOf" srcId="{FBD4F771-289C-DB4F-B7D2-83E02EDE73D1}" destId="{2CFBBA7D-CE2D-7E44-9828-E49DE9FA6FD0}" srcOrd="1" destOrd="0" presId="urn:microsoft.com/office/officeart/2005/8/layout/hierarchy1"/>
    <dgm:cxn modelId="{1A8BB504-407F-CE44-982E-E6F04AFAD0EA}" type="presParOf" srcId="{C1300076-53F5-CA4D-9B4D-9A9060AE423E}" destId="{457B5F08-B7F0-F449-9C79-58B775E219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5FCFC6-3E7C-6644-A3D4-0F0E6FABDEDD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53914-B2B1-2D4E-92A7-B4B27533AD19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Dual Supply Chain</a:t>
          </a:r>
          <a:endParaRPr lang="en-US" b="1" dirty="0">
            <a:latin typeface="Cambria"/>
            <a:cs typeface="Cambria"/>
          </a:endParaRPr>
        </a:p>
      </dgm:t>
    </dgm:pt>
    <dgm:pt modelId="{9346AE9D-3E39-E149-98CE-1FC791117BAA}" type="parTrans" cxnId="{8D96F55B-156F-0A44-B9C7-60BCE3781149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A69563C2-104C-1E42-8BDC-D4693689481E}" type="sibTrans" cxnId="{8D96F55B-156F-0A44-B9C7-60BCE3781149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4B15DC01-ABF0-434F-8A48-48487F04E970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Sequential</a:t>
          </a:r>
          <a:endParaRPr lang="en-US" b="1" dirty="0">
            <a:latin typeface="Cambria"/>
            <a:cs typeface="Cambria"/>
          </a:endParaRPr>
        </a:p>
      </dgm:t>
    </dgm:pt>
    <dgm:pt modelId="{994A6A43-B496-F541-B97F-78ED3FA60BA6}" type="parTrans" cxnId="{962CFFB5-8935-1446-9437-8FE5C32B7C6B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DE44E4E9-2BFB-2848-AC00-E38FD6BDB838}" type="sibTrans" cxnId="{962CFFB5-8935-1446-9437-8FE5C32B7C6B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67E38589-66AB-CF46-8CB8-BD58C050D00A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Acted</a:t>
          </a:r>
          <a:r>
            <a:rPr lang="en-US" b="1" baseline="0" dirty="0" smtClean="0">
              <a:latin typeface="Cambria"/>
              <a:cs typeface="Cambria"/>
            </a:rPr>
            <a:t> on Push Focused Demand</a:t>
          </a:r>
          <a:endParaRPr lang="en-US" b="1" dirty="0">
            <a:latin typeface="Cambria"/>
            <a:cs typeface="Cambria"/>
          </a:endParaRPr>
        </a:p>
      </dgm:t>
    </dgm:pt>
    <dgm:pt modelId="{28365F3E-900C-2546-844D-40E1BD38A08C}" type="parTrans" cxnId="{E2005A0C-5231-644F-8890-DC312DDE0BB0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E8748BDC-95B6-6D40-9E41-CE102EDD229F}" type="sibTrans" cxnId="{E2005A0C-5231-644F-8890-DC312DDE0BB0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C8EA2124-DED8-384C-A920-CB431ECFFBF6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Integrated</a:t>
          </a:r>
          <a:endParaRPr lang="en-US" b="1" dirty="0">
            <a:latin typeface="Cambria"/>
            <a:cs typeface="Cambria"/>
          </a:endParaRPr>
        </a:p>
      </dgm:t>
    </dgm:pt>
    <dgm:pt modelId="{A3FF96D9-D25E-8E4C-9FBE-DDA3EBEB23E2}" type="parTrans" cxnId="{610BF054-4512-9C48-819F-B804867F1EB2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BC9AA8D6-E07A-7A4D-8B87-B6DC87FD440D}" type="sibTrans" cxnId="{610BF054-4512-9C48-819F-B804867F1EB2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DC7CAF3A-4071-CD48-A3D3-A31EC0635A1D}">
      <dgm:prSet phldrT="[Text]"/>
      <dgm:spPr/>
      <dgm:t>
        <a:bodyPr/>
        <a:lstStyle/>
        <a:p>
          <a:r>
            <a:rPr lang="en-US" b="1" dirty="0" smtClean="0">
              <a:latin typeface="Cambria"/>
              <a:cs typeface="Cambria"/>
            </a:rPr>
            <a:t>Acted on Pull focused demand</a:t>
          </a:r>
          <a:endParaRPr lang="en-US" b="1" dirty="0">
            <a:latin typeface="Cambria"/>
            <a:cs typeface="Cambria"/>
          </a:endParaRPr>
        </a:p>
      </dgm:t>
    </dgm:pt>
    <dgm:pt modelId="{0C053ABB-E0B6-E047-8F23-63B7C5A7B773}" type="parTrans" cxnId="{D50CDC5C-7276-4644-87B6-E105774E1226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225F6EED-C1A9-A942-9F8B-0A19CEA8DE36}" type="sibTrans" cxnId="{D50CDC5C-7276-4644-87B6-E105774E1226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B3480ED0-265F-E643-A4C5-BC7AD5A52947}" type="pres">
      <dgm:prSet presAssocID="{0A5FCFC6-3E7C-6644-A3D4-0F0E6FABDE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A5E7D15-FE7F-804E-84BA-312329AE8E8F}" type="pres">
      <dgm:prSet presAssocID="{58553914-B2B1-2D4E-92A7-B4B27533AD19}" presName="hierRoot1" presStyleCnt="0"/>
      <dgm:spPr/>
    </dgm:pt>
    <dgm:pt modelId="{6247CB75-40F2-CE49-BE5F-AC4EEF292A86}" type="pres">
      <dgm:prSet presAssocID="{58553914-B2B1-2D4E-92A7-B4B27533AD19}" presName="composite" presStyleCnt="0"/>
      <dgm:spPr/>
    </dgm:pt>
    <dgm:pt modelId="{46DD5CFF-B27F-5F40-9F37-67EEF992ECB9}" type="pres">
      <dgm:prSet presAssocID="{58553914-B2B1-2D4E-92A7-B4B27533AD19}" presName="background" presStyleLbl="node0" presStyleIdx="0" presStyleCnt="1"/>
      <dgm:spPr/>
    </dgm:pt>
    <dgm:pt modelId="{B8B533B3-4224-1B48-AB41-7E59EC56C579}" type="pres">
      <dgm:prSet presAssocID="{58553914-B2B1-2D4E-92A7-B4B27533AD1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ECD0C9-32FD-9646-9AB3-597AE5C403C7}" type="pres">
      <dgm:prSet presAssocID="{58553914-B2B1-2D4E-92A7-B4B27533AD19}" presName="hierChild2" presStyleCnt="0"/>
      <dgm:spPr/>
    </dgm:pt>
    <dgm:pt modelId="{56C8BDBC-6417-B149-8BBB-81654058B2BE}" type="pres">
      <dgm:prSet presAssocID="{994A6A43-B496-F541-B97F-78ED3FA60BA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3C4DD3D9-752E-B64B-A482-4F82FFADA46B}" type="pres">
      <dgm:prSet presAssocID="{4B15DC01-ABF0-434F-8A48-48487F04E970}" presName="hierRoot2" presStyleCnt="0"/>
      <dgm:spPr/>
    </dgm:pt>
    <dgm:pt modelId="{27516859-CD88-B446-BBCA-F0A564E1E108}" type="pres">
      <dgm:prSet presAssocID="{4B15DC01-ABF0-434F-8A48-48487F04E970}" presName="composite2" presStyleCnt="0"/>
      <dgm:spPr/>
    </dgm:pt>
    <dgm:pt modelId="{466226C7-0B7F-3A49-96F5-0D131E1AC194}" type="pres">
      <dgm:prSet presAssocID="{4B15DC01-ABF0-434F-8A48-48487F04E970}" presName="background2" presStyleLbl="node2" presStyleIdx="0" presStyleCnt="2"/>
      <dgm:spPr/>
    </dgm:pt>
    <dgm:pt modelId="{81FB11E9-EE98-7A4E-9CA3-13F5D06731D4}" type="pres">
      <dgm:prSet presAssocID="{4B15DC01-ABF0-434F-8A48-48487F04E97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719A9D-9A8B-2D44-87A4-596B44F46FFB}" type="pres">
      <dgm:prSet presAssocID="{4B15DC01-ABF0-434F-8A48-48487F04E970}" presName="hierChild3" presStyleCnt="0"/>
      <dgm:spPr/>
    </dgm:pt>
    <dgm:pt modelId="{5CBE3306-77B4-EE4A-BF59-84FCEE616EB5}" type="pres">
      <dgm:prSet presAssocID="{28365F3E-900C-2546-844D-40E1BD38A08C}" presName="Name17" presStyleLbl="parChTrans1D3" presStyleIdx="0" presStyleCnt="2"/>
      <dgm:spPr/>
      <dgm:t>
        <a:bodyPr/>
        <a:lstStyle/>
        <a:p>
          <a:endParaRPr lang="en-US"/>
        </a:p>
      </dgm:t>
    </dgm:pt>
    <dgm:pt modelId="{47880097-2AEF-4F4A-BF28-64DD3A484381}" type="pres">
      <dgm:prSet presAssocID="{67E38589-66AB-CF46-8CB8-BD58C050D00A}" presName="hierRoot3" presStyleCnt="0"/>
      <dgm:spPr/>
    </dgm:pt>
    <dgm:pt modelId="{BECCA208-05D8-514F-A30D-CAF69C48FC0A}" type="pres">
      <dgm:prSet presAssocID="{67E38589-66AB-CF46-8CB8-BD58C050D00A}" presName="composite3" presStyleCnt="0"/>
      <dgm:spPr/>
    </dgm:pt>
    <dgm:pt modelId="{59096B9A-9D3F-4D41-9FA6-9E9DCD8D6FB3}" type="pres">
      <dgm:prSet presAssocID="{67E38589-66AB-CF46-8CB8-BD58C050D00A}" presName="background3" presStyleLbl="node3" presStyleIdx="0" presStyleCnt="2"/>
      <dgm:spPr/>
    </dgm:pt>
    <dgm:pt modelId="{1611BAEC-8E5C-434B-8BCB-D2C5EC2D9DCD}" type="pres">
      <dgm:prSet presAssocID="{67E38589-66AB-CF46-8CB8-BD58C050D00A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5F66E5-C471-7B4D-AC9A-0358F7BBA274}" type="pres">
      <dgm:prSet presAssocID="{67E38589-66AB-CF46-8CB8-BD58C050D00A}" presName="hierChild4" presStyleCnt="0"/>
      <dgm:spPr/>
    </dgm:pt>
    <dgm:pt modelId="{4D461B53-E7EF-F842-BAA7-BC1745E2DCA2}" type="pres">
      <dgm:prSet presAssocID="{A3FF96D9-D25E-8E4C-9FBE-DDA3EBEB23E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024BDF7-5412-A24A-9625-6EF9B736BB46}" type="pres">
      <dgm:prSet presAssocID="{C8EA2124-DED8-384C-A920-CB431ECFFBF6}" presName="hierRoot2" presStyleCnt="0"/>
      <dgm:spPr/>
    </dgm:pt>
    <dgm:pt modelId="{DA40EDEC-0D69-EC4C-A094-03536AAECC84}" type="pres">
      <dgm:prSet presAssocID="{C8EA2124-DED8-384C-A920-CB431ECFFBF6}" presName="composite2" presStyleCnt="0"/>
      <dgm:spPr/>
    </dgm:pt>
    <dgm:pt modelId="{FEAD1599-F509-FE4D-AC9A-8A0144A1B711}" type="pres">
      <dgm:prSet presAssocID="{C8EA2124-DED8-384C-A920-CB431ECFFBF6}" presName="background2" presStyleLbl="node2" presStyleIdx="1" presStyleCnt="2"/>
      <dgm:spPr/>
    </dgm:pt>
    <dgm:pt modelId="{90A2A83F-44AE-EA42-A37E-84C741C66708}" type="pres">
      <dgm:prSet presAssocID="{C8EA2124-DED8-384C-A920-CB431ECFFBF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E3CAA5-9708-8049-9F2B-29DEF04AEEC2}" type="pres">
      <dgm:prSet presAssocID="{C8EA2124-DED8-384C-A920-CB431ECFFBF6}" presName="hierChild3" presStyleCnt="0"/>
      <dgm:spPr/>
    </dgm:pt>
    <dgm:pt modelId="{9E9A5F26-94BD-E442-A0BD-76CC982AF5E0}" type="pres">
      <dgm:prSet presAssocID="{0C053ABB-E0B6-E047-8F23-63B7C5A7B773}" presName="Name17" presStyleLbl="parChTrans1D3" presStyleIdx="1" presStyleCnt="2"/>
      <dgm:spPr/>
      <dgm:t>
        <a:bodyPr/>
        <a:lstStyle/>
        <a:p>
          <a:endParaRPr lang="en-US"/>
        </a:p>
      </dgm:t>
    </dgm:pt>
    <dgm:pt modelId="{4BC5A6CE-A58E-3842-A9C1-4FD6361CEE8D}" type="pres">
      <dgm:prSet presAssocID="{DC7CAF3A-4071-CD48-A3D3-A31EC0635A1D}" presName="hierRoot3" presStyleCnt="0"/>
      <dgm:spPr/>
    </dgm:pt>
    <dgm:pt modelId="{0E8FECC7-7837-934F-AB16-B63482686F0D}" type="pres">
      <dgm:prSet presAssocID="{DC7CAF3A-4071-CD48-A3D3-A31EC0635A1D}" presName="composite3" presStyleCnt="0"/>
      <dgm:spPr/>
    </dgm:pt>
    <dgm:pt modelId="{B30A9866-DC7E-EA46-ABAA-4761A95E9BB5}" type="pres">
      <dgm:prSet presAssocID="{DC7CAF3A-4071-CD48-A3D3-A31EC0635A1D}" presName="background3" presStyleLbl="node3" presStyleIdx="1" presStyleCnt="2"/>
      <dgm:spPr/>
    </dgm:pt>
    <dgm:pt modelId="{A925A661-0197-3649-B54C-57AB136049E4}" type="pres">
      <dgm:prSet presAssocID="{DC7CAF3A-4071-CD48-A3D3-A31EC0635A1D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5DDA12-C19E-FF42-B333-7273BF1AA72B}" type="pres">
      <dgm:prSet presAssocID="{DC7CAF3A-4071-CD48-A3D3-A31EC0635A1D}" presName="hierChild4" presStyleCnt="0"/>
      <dgm:spPr/>
    </dgm:pt>
  </dgm:ptLst>
  <dgm:cxnLst>
    <dgm:cxn modelId="{38A5ADB3-A8F9-7B46-9A12-FC911BE02AC9}" type="presOf" srcId="{4B15DC01-ABF0-434F-8A48-48487F04E970}" destId="{81FB11E9-EE98-7A4E-9CA3-13F5D06731D4}" srcOrd="0" destOrd="0" presId="urn:microsoft.com/office/officeart/2005/8/layout/hierarchy1"/>
    <dgm:cxn modelId="{D50CDC5C-7276-4644-87B6-E105774E1226}" srcId="{C8EA2124-DED8-384C-A920-CB431ECFFBF6}" destId="{DC7CAF3A-4071-CD48-A3D3-A31EC0635A1D}" srcOrd="0" destOrd="0" parTransId="{0C053ABB-E0B6-E047-8F23-63B7C5A7B773}" sibTransId="{225F6EED-C1A9-A942-9F8B-0A19CEA8DE36}"/>
    <dgm:cxn modelId="{F229EAD1-5E55-834A-BC35-8956F78D81DA}" type="presOf" srcId="{C8EA2124-DED8-384C-A920-CB431ECFFBF6}" destId="{90A2A83F-44AE-EA42-A37E-84C741C66708}" srcOrd="0" destOrd="0" presId="urn:microsoft.com/office/officeart/2005/8/layout/hierarchy1"/>
    <dgm:cxn modelId="{8D96F55B-156F-0A44-B9C7-60BCE3781149}" srcId="{0A5FCFC6-3E7C-6644-A3D4-0F0E6FABDEDD}" destId="{58553914-B2B1-2D4E-92A7-B4B27533AD19}" srcOrd="0" destOrd="0" parTransId="{9346AE9D-3E39-E149-98CE-1FC791117BAA}" sibTransId="{A69563C2-104C-1E42-8BDC-D4693689481E}"/>
    <dgm:cxn modelId="{6804AC42-041A-F84B-84A2-C5CE87260B6E}" type="presOf" srcId="{67E38589-66AB-CF46-8CB8-BD58C050D00A}" destId="{1611BAEC-8E5C-434B-8BCB-D2C5EC2D9DCD}" srcOrd="0" destOrd="0" presId="urn:microsoft.com/office/officeart/2005/8/layout/hierarchy1"/>
    <dgm:cxn modelId="{F94C7AC1-DAC8-344B-89D5-46E07A156099}" type="presOf" srcId="{994A6A43-B496-F541-B97F-78ED3FA60BA6}" destId="{56C8BDBC-6417-B149-8BBB-81654058B2BE}" srcOrd="0" destOrd="0" presId="urn:microsoft.com/office/officeart/2005/8/layout/hierarchy1"/>
    <dgm:cxn modelId="{610BF054-4512-9C48-819F-B804867F1EB2}" srcId="{58553914-B2B1-2D4E-92A7-B4B27533AD19}" destId="{C8EA2124-DED8-384C-A920-CB431ECFFBF6}" srcOrd="1" destOrd="0" parTransId="{A3FF96D9-D25E-8E4C-9FBE-DDA3EBEB23E2}" sibTransId="{BC9AA8D6-E07A-7A4D-8B87-B6DC87FD440D}"/>
    <dgm:cxn modelId="{28D81652-9365-CA4F-8E57-843A8E246FC0}" type="presOf" srcId="{28365F3E-900C-2546-844D-40E1BD38A08C}" destId="{5CBE3306-77B4-EE4A-BF59-84FCEE616EB5}" srcOrd="0" destOrd="0" presId="urn:microsoft.com/office/officeart/2005/8/layout/hierarchy1"/>
    <dgm:cxn modelId="{E2005A0C-5231-644F-8890-DC312DDE0BB0}" srcId="{4B15DC01-ABF0-434F-8A48-48487F04E970}" destId="{67E38589-66AB-CF46-8CB8-BD58C050D00A}" srcOrd="0" destOrd="0" parTransId="{28365F3E-900C-2546-844D-40E1BD38A08C}" sibTransId="{E8748BDC-95B6-6D40-9E41-CE102EDD229F}"/>
    <dgm:cxn modelId="{995E2661-2EB7-8544-8104-0618E14D61D6}" type="presOf" srcId="{DC7CAF3A-4071-CD48-A3D3-A31EC0635A1D}" destId="{A925A661-0197-3649-B54C-57AB136049E4}" srcOrd="0" destOrd="0" presId="urn:microsoft.com/office/officeart/2005/8/layout/hierarchy1"/>
    <dgm:cxn modelId="{962CFFB5-8935-1446-9437-8FE5C32B7C6B}" srcId="{58553914-B2B1-2D4E-92A7-B4B27533AD19}" destId="{4B15DC01-ABF0-434F-8A48-48487F04E970}" srcOrd="0" destOrd="0" parTransId="{994A6A43-B496-F541-B97F-78ED3FA60BA6}" sibTransId="{DE44E4E9-2BFB-2848-AC00-E38FD6BDB838}"/>
    <dgm:cxn modelId="{1005C6EF-5A31-3B40-9DB2-0EF6D473EB0E}" type="presOf" srcId="{A3FF96D9-D25E-8E4C-9FBE-DDA3EBEB23E2}" destId="{4D461B53-E7EF-F842-BAA7-BC1745E2DCA2}" srcOrd="0" destOrd="0" presId="urn:microsoft.com/office/officeart/2005/8/layout/hierarchy1"/>
    <dgm:cxn modelId="{9A1AAAC1-FF41-1542-B0C1-056D7186CFF5}" type="presOf" srcId="{0A5FCFC6-3E7C-6644-A3D4-0F0E6FABDEDD}" destId="{B3480ED0-265F-E643-A4C5-BC7AD5A52947}" srcOrd="0" destOrd="0" presId="urn:microsoft.com/office/officeart/2005/8/layout/hierarchy1"/>
    <dgm:cxn modelId="{7EDCB537-7669-644A-A257-26252BE01439}" type="presOf" srcId="{0C053ABB-E0B6-E047-8F23-63B7C5A7B773}" destId="{9E9A5F26-94BD-E442-A0BD-76CC982AF5E0}" srcOrd="0" destOrd="0" presId="urn:microsoft.com/office/officeart/2005/8/layout/hierarchy1"/>
    <dgm:cxn modelId="{90B73443-BF3F-8E4F-8D2F-10D4EE18B935}" type="presOf" srcId="{58553914-B2B1-2D4E-92A7-B4B27533AD19}" destId="{B8B533B3-4224-1B48-AB41-7E59EC56C579}" srcOrd="0" destOrd="0" presId="urn:microsoft.com/office/officeart/2005/8/layout/hierarchy1"/>
    <dgm:cxn modelId="{89C015C1-E150-EA46-A684-F6FD905DE0A2}" type="presParOf" srcId="{B3480ED0-265F-E643-A4C5-BC7AD5A52947}" destId="{AA5E7D15-FE7F-804E-84BA-312329AE8E8F}" srcOrd="0" destOrd="0" presId="urn:microsoft.com/office/officeart/2005/8/layout/hierarchy1"/>
    <dgm:cxn modelId="{DDA78D18-DD39-A84D-928C-1D9C1FA2CE3A}" type="presParOf" srcId="{AA5E7D15-FE7F-804E-84BA-312329AE8E8F}" destId="{6247CB75-40F2-CE49-BE5F-AC4EEF292A86}" srcOrd="0" destOrd="0" presId="urn:microsoft.com/office/officeart/2005/8/layout/hierarchy1"/>
    <dgm:cxn modelId="{6D9EB5B9-3AB5-AE41-87F7-6A17598499C0}" type="presParOf" srcId="{6247CB75-40F2-CE49-BE5F-AC4EEF292A86}" destId="{46DD5CFF-B27F-5F40-9F37-67EEF992ECB9}" srcOrd="0" destOrd="0" presId="urn:microsoft.com/office/officeart/2005/8/layout/hierarchy1"/>
    <dgm:cxn modelId="{FABED7BB-6121-3141-ABEF-3543767B209A}" type="presParOf" srcId="{6247CB75-40F2-CE49-BE5F-AC4EEF292A86}" destId="{B8B533B3-4224-1B48-AB41-7E59EC56C579}" srcOrd="1" destOrd="0" presId="urn:microsoft.com/office/officeart/2005/8/layout/hierarchy1"/>
    <dgm:cxn modelId="{8A9747CC-C07C-674F-A70C-5C0E9C92B2CF}" type="presParOf" srcId="{AA5E7D15-FE7F-804E-84BA-312329AE8E8F}" destId="{D9ECD0C9-32FD-9646-9AB3-597AE5C403C7}" srcOrd="1" destOrd="0" presId="urn:microsoft.com/office/officeart/2005/8/layout/hierarchy1"/>
    <dgm:cxn modelId="{6D4D2FA9-4E27-D14A-9D3B-C2CA8628AE9F}" type="presParOf" srcId="{D9ECD0C9-32FD-9646-9AB3-597AE5C403C7}" destId="{56C8BDBC-6417-B149-8BBB-81654058B2BE}" srcOrd="0" destOrd="0" presId="urn:microsoft.com/office/officeart/2005/8/layout/hierarchy1"/>
    <dgm:cxn modelId="{45D53690-6879-4A44-B92C-8C3BAD9B8DB3}" type="presParOf" srcId="{D9ECD0C9-32FD-9646-9AB3-597AE5C403C7}" destId="{3C4DD3D9-752E-B64B-A482-4F82FFADA46B}" srcOrd="1" destOrd="0" presId="urn:microsoft.com/office/officeart/2005/8/layout/hierarchy1"/>
    <dgm:cxn modelId="{7BF733C5-B77A-0048-9140-48C015F82441}" type="presParOf" srcId="{3C4DD3D9-752E-B64B-A482-4F82FFADA46B}" destId="{27516859-CD88-B446-BBCA-F0A564E1E108}" srcOrd="0" destOrd="0" presId="urn:microsoft.com/office/officeart/2005/8/layout/hierarchy1"/>
    <dgm:cxn modelId="{CCC405D0-DBB0-C84A-8291-EB98E8021B17}" type="presParOf" srcId="{27516859-CD88-B446-BBCA-F0A564E1E108}" destId="{466226C7-0B7F-3A49-96F5-0D131E1AC194}" srcOrd="0" destOrd="0" presId="urn:microsoft.com/office/officeart/2005/8/layout/hierarchy1"/>
    <dgm:cxn modelId="{B66A1B90-E218-E349-969E-B1D552892E15}" type="presParOf" srcId="{27516859-CD88-B446-BBCA-F0A564E1E108}" destId="{81FB11E9-EE98-7A4E-9CA3-13F5D06731D4}" srcOrd="1" destOrd="0" presId="urn:microsoft.com/office/officeart/2005/8/layout/hierarchy1"/>
    <dgm:cxn modelId="{F6B9C35A-6B7A-EB46-8D9E-74B12B5FCA12}" type="presParOf" srcId="{3C4DD3D9-752E-B64B-A482-4F82FFADA46B}" destId="{00719A9D-9A8B-2D44-87A4-596B44F46FFB}" srcOrd="1" destOrd="0" presId="urn:microsoft.com/office/officeart/2005/8/layout/hierarchy1"/>
    <dgm:cxn modelId="{487A2123-F619-534D-9C1C-8DC45F25A23A}" type="presParOf" srcId="{00719A9D-9A8B-2D44-87A4-596B44F46FFB}" destId="{5CBE3306-77B4-EE4A-BF59-84FCEE616EB5}" srcOrd="0" destOrd="0" presId="urn:microsoft.com/office/officeart/2005/8/layout/hierarchy1"/>
    <dgm:cxn modelId="{657BF120-3DA2-2746-B75D-4D1AEA1870DE}" type="presParOf" srcId="{00719A9D-9A8B-2D44-87A4-596B44F46FFB}" destId="{47880097-2AEF-4F4A-BF28-64DD3A484381}" srcOrd="1" destOrd="0" presId="urn:microsoft.com/office/officeart/2005/8/layout/hierarchy1"/>
    <dgm:cxn modelId="{9925FB39-A489-D043-BC55-F82A8782B67C}" type="presParOf" srcId="{47880097-2AEF-4F4A-BF28-64DD3A484381}" destId="{BECCA208-05D8-514F-A30D-CAF69C48FC0A}" srcOrd="0" destOrd="0" presId="urn:microsoft.com/office/officeart/2005/8/layout/hierarchy1"/>
    <dgm:cxn modelId="{7B8B1333-2ACF-F544-9E0C-E6A366746698}" type="presParOf" srcId="{BECCA208-05D8-514F-A30D-CAF69C48FC0A}" destId="{59096B9A-9D3F-4D41-9FA6-9E9DCD8D6FB3}" srcOrd="0" destOrd="0" presId="urn:microsoft.com/office/officeart/2005/8/layout/hierarchy1"/>
    <dgm:cxn modelId="{BE296FF8-8D9E-5B42-AC0A-078C8937B5C2}" type="presParOf" srcId="{BECCA208-05D8-514F-A30D-CAF69C48FC0A}" destId="{1611BAEC-8E5C-434B-8BCB-D2C5EC2D9DCD}" srcOrd="1" destOrd="0" presId="urn:microsoft.com/office/officeart/2005/8/layout/hierarchy1"/>
    <dgm:cxn modelId="{8F80A004-BA4A-2547-A3F6-4E07DEE0403A}" type="presParOf" srcId="{47880097-2AEF-4F4A-BF28-64DD3A484381}" destId="{FC5F66E5-C471-7B4D-AC9A-0358F7BBA274}" srcOrd="1" destOrd="0" presId="urn:microsoft.com/office/officeart/2005/8/layout/hierarchy1"/>
    <dgm:cxn modelId="{7E82E245-2B92-DB4A-9640-8D24C33DB880}" type="presParOf" srcId="{D9ECD0C9-32FD-9646-9AB3-597AE5C403C7}" destId="{4D461B53-E7EF-F842-BAA7-BC1745E2DCA2}" srcOrd="2" destOrd="0" presId="urn:microsoft.com/office/officeart/2005/8/layout/hierarchy1"/>
    <dgm:cxn modelId="{42776670-C027-D748-BA93-AA0490134B5E}" type="presParOf" srcId="{D9ECD0C9-32FD-9646-9AB3-597AE5C403C7}" destId="{9024BDF7-5412-A24A-9625-6EF9B736BB46}" srcOrd="3" destOrd="0" presId="urn:microsoft.com/office/officeart/2005/8/layout/hierarchy1"/>
    <dgm:cxn modelId="{CBA46766-6199-874F-BF15-5E88CE64CD0D}" type="presParOf" srcId="{9024BDF7-5412-A24A-9625-6EF9B736BB46}" destId="{DA40EDEC-0D69-EC4C-A094-03536AAECC84}" srcOrd="0" destOrd="0" presId="urn:microsoft.com/office/officeart/2005/8/layout/hierarchy1"/>
    <dgm:cxn modelId="{C4ADFE99-CD1E-E44F-B659-AF02306D8FDE}" type="presParOf" srcId="{DA40EDEC-0D69-EC4C-A094-03536AAECC84}" destId="{FEAD1599-F509-FE4D-AC9A-8A0144A1B711}" srcOrd="0" destOrd="0" presId="urn:microsoft.com/office/officeart/2005/8/layout/hierarchy1"/>
    <dgm:cxn modelId="{FB2E41E8-FE37-6A4D-9BD6-C60445307D42}" type="presParOf" srcId="{DA40EDEC-0D69-EC4C-A094-03536AAECC84}" destId="{90A2A83F-44AE-EA42-A37E-84C741C66708}" srcOrd="1" destOrd="0" presId="urn:microsoft.com/office/officeart/2005/8/layout/hierarchy1"/>
    <dgm:cxn modelId="{87CB235B-A432-E448-AC8C-B200A5AB3DF2}" type="presParOf" srcId="{9024BDF7-5412-A24A-9625-6EF9B736BB46}" destId="{DAE3CAA5-9708-8049-9F2B-29DEF04AEEC2}" srcOrd="1" destOrd="0" presId="urn:microsoft.com/office/officeart/2005/8/layout/hierarchy1"/>
    <dgm:cxn modelId="{D25C5D0F-B987-0948-B4C7-D6673725DA0F}" type="presParOf" srcId="{DAE3CAA5-9708-8049-9F2B-29DEF04AEEC2}" destId="{9E9A5F26-94BD-E442-A0BD-76CC982AF5E0}" srcOrd="0" destOrd="0" presId="urn:microsoft.com/office/officeart/2005/8/layout/hierarchy1"/>
    <dgm:cxn modelId="{AD55AD43-C1F8-B240-A941-00A79254BB0B}" type="presParOf" srcId="{DAE3CAA5-9708-8049-9F2B-29DEF04AEEC2}" destId="{4BC5A6CE-A58E-3842-A9C1-4FD6361CEE8D}" srcOrd="1" destOrd="0" presId="urn:microsoft.com/office/officeart/2005/8/layout/hierarchy1"/>
    <dgm:cxn modelId="{FFA9BAB5-D318-414C-84D9-069AAB8206D0}" type="presParOf" srcId="{4BC5A6CE-A58E-3842-A9C1-4FD6361CEE8D}" destId="{0E8FECC7-7837-934F-AB16-B63482686F0D}" srcOrd="0" destOrd="0" presId="urn:microsoft.com/office/officeart/2005/8/layout/hierarchy1"/>
    <dgm:cxn modelId="{7C5963B3-0DDD-EA46-ACE7-02691710D530}" type="presParOf" srcId="{0E8FECC7-7837-934F-AB16-B63482686F0D}" destId="{B30A9866-DC7E-EA46-ABAA-4761A95E9BB5}" srcOrd="0" destOrd="0" presId="urn:microsoft.com/office/officeart/2005/8/layout/hierarchy1"/>
    <dgm:cxn modelId="{231C4E73-1E7A-2249-8302-C660947140B3}" type="presParOf" srcId="{0E8FECC7-7837-934F-AB16-B63482686F0D}" destId="{A925A661-0197-3649-B54C-57AB136049E4}" srcOrd="1" destOrd="0" presId="urn:microsoft.com/office/officeart/2005/8/layout/hierarchy1"/>
    <dgm:cxn modelId="{9914173E-8402-BF43-B997-02DCEB77C03A}" type="presParOf" srcId="{4BC5A6CE-A58E-3842-A9C1-4FD6361CEE8D}" destId="{8B5DDA12-C19E-FF42-B333-7273BF1AA7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E04A2D-C146-E348-8834-B8DF2641C22E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372180-3723-164B-8D6C-C4196C2BB32B}">
      <dgm:prSet phldrT="[Text]" custT="1"/>
      <dgm:spPr>
        <a:solidFill>
          <a:srgbClr val="660066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Cambria"/>
              <a:cs typeface="Cambria"/>
            </a:rPr>
            <a:t>Evergreen</a:t>
          </a:r>
          <a:endParaRPr lang="en-US" sz="1800" b="1" dirty="0">
            <a:solidFill>
              <a:schemeClr val="bg1"/>
            </a:solidFill>
            <a:latin typeface="Cambria"/>
            <a:cs typeface="Cambria"/>
          </a:endParaRPr>
        </a:p>
      </dgm:t>
    </dgm:pt>
    <dgm:pt modelId="{DA5F6EF9-4A7B-CA42-812E-4BFEDEBBBD2C}" type="parTrans" cxnId="{2A3DA757-53B7-BC48-9369-89FF0B082E79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E02EF999-A158-A943-A8F7-DED80CED08EA}" type="sibTrans" cxnId="{2A3DA757-53B7-BC48-9369-89FF0B082E79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3EF3A6FD-05D7-9A47-A1DC-5DE79754749E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  <a:latin typeface="Cambria"/>
              <a:cs typeface="Cambria"/>
            </a:rPr>
            <a:t>Trends</a:t>
          </a:r>
          <a:endParaRPr lang="en-US" sz="1800" b="1" dirty="0">
            <a:solidFill>
              <a:srgbClr val="FFFFFF"/>
            </a:solidFill>
            <a:latin typeface="Cambria"/>
            <a:cs typeface="Cambria"/>
          </a:endParaRPr>
        </a:p>
      </dgm:t>
    </dgm:pt>
    <dgm:pt modelId="{C7ABFDAE-E74C-8846-8E70-5703B736CCF6}" type="parTrans" cxnId="{5671DC07-3003-CB4C-AF78-D9BBCC5F8B04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78D85E77-8501-9B46-8AA4-0AA8B64420FA}" type="sibTrans" cxnId="{5671DC07-3003-CB4C-AF78-D9BBCC5F8B04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226270F8-CCB9-0341-94F9-A15325A5E6A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  <a:latin typeface="Cambria"/>
              <a:cs typeface="Cambria"/>
            </a:rPr>
            <a:t>Contemporary 2</a:t>
          </a:r>
          <a:endParaRPr lang="en-US" sz="1800" b="1" dirty="0">
            <a:solidFill>
              <a:srgbClr val="FFFFFF"/>
            </a:solidFill>
            <a:latin typeface="Cambria"/>
            <a:cs typeface="Cambria"/>
          </a:endParaRPr>
        </a:p>
      </dgm:t>
    </dgm:pt>
    <dgm:pt modelId="{00742FE9-C8A9-5442-9347-49581E48DAE4}" type="parTrans" cxnId="{93E7DAFD-EF98-A548-BB27-F7AB501D8AC4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8D53DCDD-CB45-784B-9576-AD2C664DE3FD}" type="sibTrans" cxnId="{93E7DAFD-EF98-A548-BB27-F7AB501D8AC4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9A41032B-67DD-1543-9EAD-B1F138570E2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b="1" dirty="0" smtClean="0">
              <a:latin typeface="Cambria"/>
              <a:cs typeface="Cambria"/>
            </a:rPr>
            <a:t>Contemporary</a:t>
          </a:r>
          <a:r>
            <a:rPr lang="en-US" sz="1800" b="1" baseline="0" dirty="0" smtClean="0">
              <a:latin typeface="Cambria"/>
              <a:cs typeface="Cambria"/>
            </a:rPr>
            <a:t> 1</a:t>
          </a:r>
          <a:endParaRPr lang="en-US" sz="1800" b="1" dirty="0">
            <a:latin typeface="Cambria"/>
            <a:cs typeface="Cambria"/>
          </a:endParaRPr>
        </a:p>
      </dgm:t>
    </dgm:pt>
    <dgm:pt modelId="{5562CF95-9422-3C48-9336-82235C7C5370}" type="parTrans" cxnId="{56BF9460-9B08-3843-95E4-AB50D096A0D3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ED25757A-F204-8A4D-A43F-D37286D8275C}" type="sibTrans" cxnId="{56BF9460-9B08-3843-95E4-AB50D096A0D3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5AB1A7A2-D527-D447-AAF3-8AEB15601572}">
      <dgm:prSet phldrT="[Text]" custT="1"/>
      <dgm:spPr>
        <a:solidFill>
          <a:srgbClr val="3366FF"/>
        </a:solidFill>
      </dgm:spPr>
      <dgm:t>
        <a:bodyPr/>
        <a:lstStyle/>
        <a:p>
          <a:r>
            <a:rPr lang="en-US" sz="1800" b="1" dirty="0" smtClean="0">
              <a:solidFill>
                <a:srgbClr val="FFFFFF"/>
              </a:solidFill>
              <a:latin typeface="Cambria"/>
              <a:cs typeface="Cambria"/>
            </a:rPr>
            <a:t>Just-in-Time</a:t>
          </a:r>
          <a:endParaRPr lang="en-US" sz="1800" b="1" dirty="0">
            <a:solidFill>
              <a:srgbClr val="FFFFFF"/>
            </a:solidFill>
            <a:latin typeface="Cambria"/>
            <a:cs typeface="Cambria"/>
          </a:endParaRPr>
        </a:p>
      </dgm:t>
    </dgm:pt>
    <dgm:pt modelId="{80BD7D0B-D287-9645-89AC-3175293827DD}" type="parTrans" cxnId="{64FC6CBC-E33F-AA48-B042-F91D98B735D0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833B772F-5FFF-D248-B536-C26E141D561D}" type="sibTrans" cxnId="{64FC6CBC-E33F-AA48-B042-F91D98B735D0}">
      <dgm:prSet/>
      <dgm:spPr/>
      <dgm:t>
        <a:bodyPr/>
        <a:lstStyle/>
        <a:p>
          <a:endParaRPr lang="en-US">
            <a:latin typeface="Cambria"/>
            <a:cs typeface="Cambria"/>
          </a:endParaRPr>
        </a:p>
      </dgm:t>
    </dgm:pt>
    <dgm:pt modelId="{524E67A6-872B-4F4D-A3A2-BE4F204D97B7}" type="pres">
      <dgm:prSet presAssocID="{CEE04A2D-C146-E348-8834-B8DF2641C22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8C8B13-45BA-AC49-8A1C-86A20B8F4D1D}" type="pres">
      <dgm:prSet presAssocID="{CEE04A2D-C146-E348-8834-B8DF2641C22E}" presName="comp1" presStyleCnt="0"/>
      <dgm:spPr/>
    </dgm:pt>
    <dgm:pt modelId="{5859A4DE-FAE8-D741-A56C-13FEDB80E56C}" type="pres">
      <dgm:prSet presAssocID="{CEE04A2D-C146-E348-8834-B8DF2641C22E}" presName="circle1" presStyleLbl="node1" presStyleIdx="0" presStyleCnt="5" custScaleX="152886"/>
      <dgm:spPr/>
      <dgm:t>
        <a:bodyPr/>
        <a:lstStyle/>
        <a:p>
          <a:endParaRPr lang="en-US"/>
        </a:p>
      </dgm:t>
    </dgm:pt>
    <dgm:pt modelId="{BD0EA3A2-E248-3248-8FE0-E17CDD918096}" type="pres">
      <dgm:prSet presAssocID="{CEE04A2D-C146-E348-8834-B8DF2641C22E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3E505-D47F-5843-A42D-79569CA32047}" type="pres">
      <dgm:prSet presAssocID="{CEE04A2D-C146-E348-8834-B8DF2641C22E}" presName="comp2" presStyleCnt="0"/>
      <dgm:spPr/>
    </dgm:pt>
    <dgm:pt modelId="{8A4F6DA9-6D3C-F344-B765-AE982965DBAD}" type="pres">
      <dgm:prSet presAssocID="{CEE04A2D-C146-E348-8834-B8DF2641C22E}" presName="circle2" presStyleLbl="node1" presStyleIdx="1" presStyleCnt="5" custScaleX="151202"/>
      <dgm:spPr/>
      <dgm:t>
        <a:bodyPr/>
        <a:lstStyle/>
        <a:p>
          <a:endParaRPr lang="en-US"/>
        </a:p>
      </dgm:t>
    </dgm:pt>
    <dgm:pt modelId="{311F3CF2-F0C2-AE4E-8175-A3C43A6BBB0A}" type="pres">
      <dgm:prSet presAssocID="{CEE04A2D-C146-E348-8834-B8DF2641C22E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25280-D51C-1C43-8232-B74DAE112A27}" type="pres">
      <dgm:prSet presAssocID="{CEE04A2D-C146-E348-8834-B8DF2641C22E}" presName="comp3" presStyleCnt="0"/>
      <dgm:spPr/>
    </dgm:pt>
    <dgm:pt modelId="{5643F114-76AD-FB4D-9335-15590DEFEAF5}" type="pres">
      <dgm:prSet presAssocID="{CEE04A2D-C146-E348-8834-B8DF2641C22E}" presName="circle3" presStyleLbl="node1" presStyleIdx="2" presStyleCnt="5" custScaleX="149667"/>
      <dgm:spPr/>
      <dgm:t>
        <a:bodyPr/>
        <a:lstStyle/>
        <a:p>
          <a:endParaRPr lang="en-US"/>
        </a:p>
      </dgm:t>
    </dgm:pt>
    <dgm:pt modelId="{602DD34D-E95F-C744-B47A-7BF580ADC2AC}" type="pres">
      <dgm:prSet presAssocID="{CEE04A2D-C146-E348-8834-B8DF2641C22E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80B86-B81B-E74B-81C0-0BB03A85AA19}" type="pres">
      <dgm:prSet presAssocID="{CEE04A2D-C146-E348-8834-B8DF2641C22E}" presName="comp4" presStyleCnt="0"/>
      <dgm:spPr/>
    </dgm:pt>
    <dgm:pt modelId="{9951FD43-D1A7-1B43-BA76-FD1E83D36E0A}" type="pres">
      <dgm:prSet presAssocID="{CEE04A2D-C146-E348-8834-B8DF2641C22E}" presName="circle4" presStyleLbl="node1" presStyleIdx="3" presStyleCnt="5" custScaleX="156401"/>
      <dgm:spPr/>
      <dgm:t>
        <a:bodyPr/>
        <a:lstStyle/>
        <a:p>
          <a:endParaRPr lang="en-US"/>
        </a:p>
      </dgm:t>
    </dgm:pt>
    <dgm:pt modelId="{C6D76C2E-CC32-2F42-9ACF-9534A35B542D}" type="pres">
      <dgm:prSet presAssocID="{CEE04A2D-C146-E348-8834-B8DF2641C22E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48C921-1287-EA43-8C74-A92F54F7ECF8}" type="pres">
      <dgm:prSet presAssocID="{CEE04A2D-C146-E348-8834-B8DF2641C22E}" presName="comp5" presStyleCnt="0"/>
      <dgm:spPr/>
    </dgm:pt>
    <dgm:pt modelId="{2E15D54F-32D1-8D49-97FF-1A6045984237}" type="pres">
      <dgm:prSet presAssocID="{CEE04A2D-C146-E348-8834-B8DF2641C22E}" presName="circle5" presStyleLbl="node1" presStyleIdx="4" presStyleCnt="5" custScaleX="144794"/>
      <dgm:spPr/>
      <dgm:t>
        <a:bodyPr/>
        <a:lstStyle/>
        <a:p>
          <a:endParaRPr lang="en-US"/>
        </a:p>
      </dgm:t>
    </dgm:pt>
    <dgm:pt modelId="{7BB2053F-5389-464A-ADED-81D697C241D0}" type="pres">
      <dgm:prSet presAssocID="{CEE04A2D-C146-E348-8834-B8DF2641C22E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B96BB9-B5F3-C046-A90F-141F91C30762}" type="presOf" srcId="{3EF3A6FD-05D7-9A47-A1DC-5DE79754749E}" destId="{5643F114-76AD-FB4D-9335-15590DEFEAF5}" srcOrd="0" destOrd="0" presId="urn:microsoft.com/office/officeart/2005/8/layout/venn2"/>
    <dgm:cxn modelId="{2A3DA757-53B7-BC48-9369-89FF0B082E79}" srcId="{CEE04A2D-C146-E348-8834-B8DF2641C22E}" destId="{B3372180-3723-164B-8D6C-C4196C2BB32B}" srcOrd="0" destOrd="0" parTransId="{DA5F6EF9-4A7B-CA42-812E-4BFEDEBBBD2C}" sibTransId="{E02EF999-A158-A943-A8F7-DED80CED08EA}"/>
    <dgm:cxn modelId="{56BF9460-9B08-3843-95E4-AB50D096A0D3}" srcId="{CEE04A2D-C146-E348-8834-B8DF2641C22E}" destId="{9A41032B-67DD-1543-9EAD-B1F138570E25}" srcOrd="4" destOrd="0" parTransId="{5562CF95-9422-3C48-9336-82235C7C5370}" sibTransId="{ED25757A-F204-8A4D-A43F-D37286D8275C}"/>
    <dgm:cxn modelId="{64FC6CBC-E33F-AA48-B042-F91D98B735D0}" srcId="{CEE04A2D-C146-E348-8834-B8DF2641C22E}" destId="{5AB1A7A2-D527-D447-AAF3-8AEB15601572}" srcOrd="1" destOrd="0" parTransId="{80BD7D0B-D287-9645-89AC-3175293827DD}" sibTransId="{833B772F-5FFF-D248-B536-C26E141D561D}"/>
    <dgm:cxn modelId="{620BBB38-5A9F-2E47-B87B-6F76A89C396E}" type="presOf" srcId="{226270F8-CCB9-0341-94F9-A15325A5E6AB}" destId="{C6D76C2E-CC32-2F42-9ACF-9534A35B542D}" srcOrd="1" destOrd="0" presId="urn:microsoft.com/office/officeart/2005/8/layout/venn2"/>
    <dgm:cxn modelId="{4BEEDEC4-5139-6341-9118-49649D4CD32D}" type="presOf" srcId="{B3372180-3723-164B-8D6C-C4196C2BB32B}" destId="{5859A4DE-FAE8-D741-A56C-13FEDB80E56C}" srcOrd="0" destOrd="0" presId="urn:microsoft.com/office/officeart/2005/8/layout/venn2"/>
    <dgm:cxn modelId="{5671DC07-3003-CB4C-AF78-D9BBCC5F8B04}" srcId="{CEE04A2D-C146-E348-8834-B8DF2641C22E}" destId="{3EF3A6FD-05D7-9A47-A1DC-5DE79754749E}" srcOrd="2" destOrd="0" parTransId="{C7ABFDAE-E74C-8846-8E70-5703B736CCF6}" sibTransId="{78D85E77-8501-9B46-8AA4-0AA8B64420FA}"/>
    <dgm:cxn modelId="{01026587-D801-6E44-91BA-B01C61732A7D}" type="presOf" srcId="{3EF3A6FD-05D7-9A47-A1DC-5DE79754749E}" destId="{602DD34D-E95F-C744-B47A-7BF580ADC2AC}" srcOrd="1" destOrd="0" presId="urn:microsoft.com/office/officeart/2005/8/layout/venn2"/>
    <dgm:cxn modelId="{0784AE19-A170-8841-A80A-83BCBF733A15}" type="presOf" srcId="{9A41032B-67DD-1543-9EAD-B1F138570E25}" destId="{7BB2053F-5389-464A-ADED-81D697C241D0}" srcOrd="1" destOrd="0" presId="urn:microsoft.com/office/officeart/2005/8/layout/venn2"/>
    <dgm:cxn modelId="{7F245953-BD51-6F43-8BB8-63EB6E98AD9C}" type="presOf" srcId="{5AB1A7A2-D527-D447-AAF3-8AEB15601572}" destId="{8A4F6DA9-6D3C-F344-B765-AE982965DBAD}" srcOrd="0" destOrd="0" presId="urn:microsoft.com/office/officeart/2005/8/layout/venn2"/>
    <dgm:cxn modelId="{7509D0DD-F7F0-3242-B11A-A875E38EC482}" type="presOf" srcId="{226270F8-CCB9-0341-94F9-A15325A5E6AB}" destId="{9951FD43-D1A7-1B43-BA76-FD1E83D36E0A}" srcOrd="0" destOrd="0" presId="urn:microsoft.com/office/officeart/2005/8/layout/venn2"/>
    <dgm:cxn modelId="{B10F3D2C-9DE5-9240-AA52-D9337FB9302F}" type="presOf" srcId="{B3372180-3723-164B-8D6C-C4196C2BB32B}" destId="{BD0EA3A2-E248-3248-8FE0-E17CDD918096}" srcOrd="1" destOrd="0" presId="urn:microsoft.com/office/officeart/2005/8/layout/venn2"/>
    <dgm:cxn modelId="{8DCDCF9B-861E-6C42-8E9A-17657CC19AA6}" type="presOf" srcId="{CEE04A2D-C146-E348-8834-B8DF2641C22E}" destId="{524E67A6-872B-4F4D-A3A2-BE4F204D97B7}" srcOrd="0" destOrd="0" presId="urn:microsoft.com/office/officeart/2005/8/layout/venn2"/>
    <dgm:cxn modelId="{BFB9C106-9355-3841-8569-1461F364B69B}" type="presOf" srcId="{9A41032B-67DD-1543-9EAD-B1F138570E25}" destId="{2E15D54F-32D1-8D49-97FF-1A6045984237}" srcOrd="0" destOrd="0" presId="urn:microsoft.com/office/officeart/2005/8/layout/venn2"/>
    <dgm:cxn modelId="{CE6CD731-7512-BF46-A30C-44B149FC1FBF}" type="presOf" srcId="{5AB1A7A2-D527-D447-AAF3-8AEB15601572}" destId="{311F3CF2-F0C2-AE4E-8175-A3C43A6BBB0A}" srcOrd="1" destOrd="0" presId="urn:microsoft.com/office/officeart/2005/8/layout/venn2"/>
    <dgm:cxn modelId="{93E7DAFD-EF98-A548-BB27-F7AB501D8AC4}" srcId="{CEE04A2D-C146-E348-8834-B8DF2641C22E}" destId="{226270F8-CCB9-0341-94F9-A15325A5E6AB}" srcOrd="3" destOrd="0" parTransId="{00742FE9-C8A9-5442-9347-49581E48DAE4}" sibTransId="{8D53DCDD-CB45-784B-9576-AD2C664DE3FD}"/>
    <dgm:cxn modelId="{F1C97F1A-03F1-3547-9FC0-4C47632C29B1}" type="presParOf" srcId="{524E67A6-872B-4F4D-A3A2-BE4F204D97B7}" destId="{028C8B13-45BA-AC49-8A1C-86A20B8F4D1D}" srcOrd="0" destOrd="0" presId="urn:microsoft.com/office/officeart/2005/8/layout/venn2"/>
    <dgm:cxn modelId="{9D6662DA-6987-8C4A-AA22-F860D6388536}" type="presParOf" srcId="{028C8B13-45BA-AC49-8A1C-86A20B8F4D1D}" destId="{5859A4DE-FAE8-D741-A56C-13FEDB80E56C}" srcOrd="0" destOrd="0" presId="urn:microsoft.com/office/officeart/2005/8/layout/venn2"/>
    <dgm:cxn modelId="{65A54356-A245-9A45-A17B-105E250D17D9}" type="presParOf" srcId="{028C8B13-45BA-AC49-8A1C-86A20B8F4D1D}" destId="{BD0EA3A2-E248-3248-8FE0-E17CDD918096}" srcOrd="1" destOrd="0" presId="urn:microsoft.com/office/officeart/2005/8/layout/venn2"/>
    <dgm:cxn modelId="{969ECC5F-A047-D942-8EE7-7FE3468EBDD0}" type="presParOf" srcId="{524E67A6-872B-4F4D-A3A2-BE4F204D97B7}" destId="{7B43E505-D47F-5843-A42D-79569CA32047}" srcOrd="1" destOrd="0" presId="urn:microsoft.com/office/officeart/2005/8/layout/venn2"/>
    <dgm:cxn modelId="{3E560C2E-FE03-E04D-8BAC-DA223AF300F7}" type="presParOf" srcId="{7B43E505-D47F-5843-A42D-79569CA32047}" destId="{8A4F6DA9-6D3C-F344-B765-AE982965DBAD}" srcOrd="0" destOrd="0" presId="urn:microsoft.com/office/officeart/2005/8/layout/venn2"/>
    <dgm:cxn modelId="{2CC3BEFD-39BE-B644-9CA6-ECCDA43ED9CA}" type="presParOf" srcId="{7B43E505-D47F-5843-A42D-79569CA32047}" destId="{311F3CF2-F0C2-AE4E-8175-A3C43A6BBB0A}" srcOrd="1" destOrd="0" presId="urn:microsoft.com/office/officeart/2005/8/layout/venn2"/>
    <dgm:cxn modelId="{30B03F70-DBF6-E641-84DC-5602FC2653FB}" type="presParOf" srcId="{524E67A6-872B-4F4D-A3A2-BE4F204D97B7}" destId="{4CC25280-D51C-1C43-8232-B74DAE112A27}" srcOrd="2" destOrd="0" presId="urn:microsoft.com/office/officeart/2005/8/layout/venn2"/>
    <dgm:cxn modelId="{8D1959EA-FE51-584E-A7C8-94D5FD9C4FB5}" type="presParOf" srcId="{4CC25280-D51C-1C43-8232-B74DAE112A27}" destId="{5643F114-76AD-FB4D-9335-15590DEFEAF5}" srcOrd="0" destOrd="0" presId="urn:microsoft.com/office/officeart/2005/8/layout/venn2"/>
    <dgm:cxn modelId="{E70D8E86-4C12-F846-A2EF-553017A27F76}" type="presParOf" srcId="{4CC25280-D51C-1C43-8232-B74DAE112A27}" destId="{602DD34D-E95F-C744-B47A-7BF580ADC2AC}" srcOrd="1" destOrd="0" presId="urn:microsoft.com/office/officeart/2005/8/layout/venn2"/>
    <dgm:cxn modelId="{4038C341-1598-6E4D-96F4-7AEF32B41706}" type="presParOf" srcId="{524E67A6-872B-4F4D-A3A2-BE4F204D97B7}" destId="{60080B86-B81B-E74B-81C0-0BB03A85AA19}" srcOrd="3" destOrd="0" presId="urn:microsoft.com/office/officeart/2005/8/layout/venn2"/>
    <dgm:cxn modelId="{CE9C1615-2D5C-6242-86EE-3CAD92E10D69}" type="presParOf" srcId="{60080B86-B81B-E74B-81C0-0BB03A85AA19}" destId="{9951FD43-D1A7-1B43-BA76-FD1E83D36E0A}" srcOrd="0" destOrd="0" presId="urn:microsoft.com/office/officeart/2005/8/layout/venn2"/>
    <dgm:cxn modelId="{0560E9DF-25A8-F54C-ABE0-142596432454}" type="presParOf" srcId="{60080B86-B81B-E74B-81C0-0BB03A85AA19}" destId="{C6D76C2E-CC32-2F42-9ACF-9534A35B542D}" srcOrd="1" destOrd="0" presId="urn:microsoft.com/office/officeart/2005/8/layout/venn2"/>
    <dgm:cxn modelId="{7F05E6F5-5A40-6B47-99BE-2F92A8E6166E}" type="presParOf" srcId="{524E67A6-872B-4F4D-A3A2-BE4F204D97B7}" destId="{DC48C921-1287-EA43-8C74-A92F54F7ECF8}" srcOrd="4" destOrd="0" presId="urn:microsoft.com/office/officeart/2005/8/layout/venn2"/>
    <dgm:cxn modelId="{B737D6B4-D01D-4643-A90F-D8981DD07362}" type="presParOf" srcId="{DC48C921-1287-EA43-8C74-A92F54F7ECF8}" destId="{2E15D54F-32D1-8D49-97FF-1A6045984237}" srcOrd="0" destOrd="0" presId="urn:microsoft.com/office/officeart/2005/8/layout/venn2"/>
    <dgm:cxn modelId="{D66C9056-4685-D14E-A8D8-C87324D9533B}" type="presParOf" srcId="{DC48C921-1287-EA43-8C74-A92F54F7ECF8}" destId="{7BB2053F-5389-464A-ADED-81D697C241D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2CC6E-350B-4845-8AC6-7D18BD4CAC1F}">
      <dsp:nvSpPr>
        <dsp:cNvPr id="0" name=""/>
        <dsp:cNvSpPr/>
      </dsp:nvSpPr>
      <dsp:spPr>
        <a:xfrm>
          <a:off x="1492860" y="1354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Purchasing</a:t>
          </a:r>
          <a:endParaRPr lang="en-US" sz="1600" b="1" kern="1200" dirty="0">
            <a:latin typeface="Cambria"/>
            <a:cs typeface="Cambria"/>
          </a:endParaRPr>
        </a:p>
      </dsp:txBody>
      <dsp:txXfrm>
        <a:off x="1517533" y="26027"/>
        <a:ext cx="1214242" cy="793046"/>
      </dsp:txXfrm>
    </dsp:sp>
    <dsp:sp modelId="{D694CEB2-DF3D-F544-8602-1681C6FC8A6C}">
      <dsp:nvSpPr>
        <dsp:cNvPr id="0" name=""/>
        <dsp:cNvSpPr/>
      </dsp:nvSpPr>
      <dsp:spPr>
        <a:xfrm>
          <a:off x="2078935" y="843747"/>
          <a:ext cx="91440" cy="3369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9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6713E-FB0B-2549-9AAE-567ADD7B1759}">
      <dsp:nvSpPr>
        <dsp:cNvPr id="0" name=""/>
        <dsp:cNvSpPr/>
      </dsp:nvSpPr>
      <dsp:spPr>
        <a:xfrm>
          <a:off x="1492860" y="1180704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Production</a:t>
          </a:r>
          <a:endParaRPr lang="en-US" sz="1600" b="1" kern="1200" dirty="0">
            <a:latin typeface="Cambria"/>
            <a:cs typeface="Cambria"/>
          </a:endParaRPr>
        </a:p>
      </dsp:txBody>
      <dsp:txXfrm>
        <a:off x="1517533" y="1205377"/>
        <a:ext cx="1214242" cy="793046"/>
      </dsp:txXfrm>
    </dsp:sp>
    <dsp:sp modelId="{67A0A5F4-B56A-CE4F-9ABD-673DAE98C0E7}">
      <dsp:nvSpPr>
        <dsp:cNvPr id="0" name=""/>
        <dsp:cNvSpPr/>
      </dsp:nvSpPr>
      <dsp:spPr>
        <a:xfrm>
          <a:off x="1303322" y="2023096"/>
          <a:ext cx="821332" cy="336957"/>
        </a:xfrm>
        <a:custGeom>
          <a:avLst/>
          <a:gdLst/>
          <a:ahLst/>
          <a:cxnLst/>
          <a:rect l="0" t="0" r="0" b="0"/>
          <a:pathLst>
            <a:path>
              <a:moveTo>
                <a:pt x="821332" y="0"/>
              </a:moveTo>
              <a:lnTo>
                <a:pt x="821332" y="168478"/>
              </a:lnTo>
              <a:lnTo>
                <a:pt x="0" y="168478"/>
              </a:lnTo>
              <a:lnTo>
                <a:pt x="0" y="336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3DC69-EA8F-5D4E-A127-4311F007D655}">
      <dsp:nvSpPr>
        <dsp:cNvPr id="0" name=""/>
        <dsp:cNvSpPr/>
      </dsp:nvSpPr>
      <dsp:spPr>
        <a:xfrm>
          <a:off x="671527" y="2360054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Outsourced</a:t>
          </a:r>
          <a:endParaRPr lang="en-US" sz="1600" b="1" kern="1200" dirty="0">
            <a:latin typeface="Cambria"/>
            <a:cs typeface="Cambria"/>
          </a:endParaRPr>
        </a:p>
      </dsp:txBody>
      <dsp:txXfrm>
        <a:off x="696200" y="2384727"/>
        <a:ext cx="1214242" cy="793046"/>
      </dsp:txXfrm>
    </dsp:sp>
    <dsp:sp modelId="{77256807-B173-D54C-8508-CB4590AF7C47}">
      <dsp:nvSpPr>
        <dsp:cNvPr id="0" name=""/>
        <dsp:cNvSpPr/>
      </dsp:nvSpPr>
      <dsp:spPr>
        <a:xfrm>
          <a:off x="1257602" y="3202446"/>
          <a:ext cx="91440" cy="3369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B5DB0-470D-EF4A-84BF-6DE0C5C1E10C}">
      <dsp:nvSpPr>
        <dsp:cNvPr id="0" name=""/>
        <dsp:cNvSpPr/>
      </dsp:nvSpPr>
      <dsp:spPr>
        <a:xfrm>
          <a:off x="671527" y="3539403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Labor Intensive</a:t>
          </a:r>
          <a:endParaRPr lang="en-US" sz="1600" b="1" kern="1200" dirty="0">
            <a:latin typeface="Cambria"/>
            <a:cs typeface="Cambria"/>
          </a:endParaRPr>
        </a:p>
      </dsp:txBody>
      <dsp:txXfrm>
        <a:off x="696200" y="3564076"/>
        <a:ext cx="1214242" cy="793046"/>
      </dsp:txXfrm>
    </dsp:sp>
    <dsp:sp modelId="{2ACC72FB-6B21-3A4F-BEC4-CC24FF055A57}">
      <dsp:nvSpPr>
        <dsp:cNvPr id="0" name=""/>
        <dsp:cNvSpPr/>
      </dsp:nvSpPr>
      <dsp:spPr>
        <a:xfrm>
          <a:off x="2124655" y="2023096"/>
          <a:ext cx="821332" cy="336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8"/>
              </a:lnTo>
              <a:lnTo>
                <a:pt x="821332" y="168478"/>
              </a:lnTo>
              <a:lnTo>
                <a:pt x="821332" y="336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37039-DE6F-1D4F-915B-036934C71664}">
      <dsp:nvSpPr>
        <dsp:cNvPr id="0" name=""/>
        <dsp:cNvSpPr/>
      </dsp:nvSpPr>
      <dsp:spPr>
        <a:xfrm>
          <a:off x="2314193" y="2360054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In-house</a:t>
          </a:r>
          <a:endParaRPr lang="en-US" sz="1600" b="1" kern="1200" dirty="0">
            <a:latin typeface="Cambria"/>
            <a:cs typeface="Cambria"/>
          </a:endParaRPr>
        </a:p>
      </dsp:txBody>
      <dsp:txXfrm>
        <a:off x="2338866" y="2384727"/>
        <a:ext cx="1214242" cy="793046"/>
      </dsp:txXfrm>
    </dsp:sp>
    <dsp:sp modelId="{E23D0849-9C10-EA47-8FCC-E6D928230389}">
      <dsp:nvSpPr>
        <dsp:cNvPr id="0" name=""/>
        <dsp:cNvSpPr/>
      </dsp:nvSpPr>
      <dsp:spPr>
        <a:xfrm>
          <a:off x="2900267" y="3202446"/>
          <a:ext cx="91440" cy="3369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81F422-F5FE-234F-9C23-4935C0EB0F13}">
      <dsp:nvSpPr>
        <dsp:cNvPr id="0" name=""/>
        <dsp:cNvSpPr/>
      </dsp:nvSpPr>
      <dsp:spPr>
        <a:xfrm>
          <a:off x="2314193" y="3539403"/>
          <a:ext cx="1263588" cy="842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mbria"/>
              <a:cs typeface="Cambria"/>
            </a:rPr>
            <a:t>Technically intensive parts</a:t>
          </a:r>
          <a:endParaRPr lang="en-US" sz="1600" b="1" kern="1200" dirty="0">
            <a:latin typeface="Cambria"/>
            <a:cs typeface="Cambria"/>
          </a:endParaRPr>
        </a:p>
      </dsp:txBody>
      <dsp:txXfrm>
        <a:off x="2338866" y="3564076"/>
        <a:ext cx="1214242" cy="793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CAF4E-6E3A-7A40-878D-529BF3916B2E}">
      <dsp:nvSpPr>
        <dsp:cNvPr id="0" name=""/>
        <dsp:cNvSpPr/>
      </dsp:nvSpPr>
      <dsp:spPr>
        <a:xfrm rot="5400000">
          <a:off x="242602" y="1200400"/>
          <a:ext cx="904047" cy="10292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88471A-708D-3047-883F-4A90E088ECE6}">
      <dsp:nvSpPr>
        <dsp:cNvPr id="0" name=""/>
        <dsp:cNvSpPr/>
      </dsp:nvSpPr>
      <dsp:spPr>
        <a:xfrm>
          <a:off x="3084" y="213926"/>
          <a:ext cx="1521883" cy="10652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Design Ideas</a:t>
          </a:r>
          <a:r>
            <a:rPr lang="en-US" sz="1800" b="1" kern="1200" baseline="0" dirty="0" smtClean="0"/>
            <a:t> </a:t>
          </a:r>
          <a:endParaRPr lang="en-US" sz="1800" b="1" kern="1200" dirty="0"/>
        </a:p>
      </dsp:txBody>
      <dsp:txXfrm>
        <a:off x="55096" y="265938"/>
        <a:ext cx="1417859" cy="961245"/>
      </dsp:txXfrm>
    </dsp:sp>
    <dsp:sp modelId="{B8FA5F20-0A1A-9F4B-8029-20291137DFCF}">
      <dsp:nvSpPr>
        <dsp:cNvPr id="0" name=""/>
        <dsp:cNvSpPr/>
      </dsp:nvSpPr>
      <dsp:spPr>
        <a:xfrm>
          <a:off x="1524968" y="299843"/>
          <a:ext cx="1106873" cy="86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11F6B-B509-E84A-A90A-1CBBF2BBF71E}">
      <dsp:nvSpPr>
        <dsp:cNvPr id="0" name=""/>
        <dsp:cNvSpPr/>
      </dsp:nvSpPr>
      <dsp:spPr>
        <a:xfrm rot="5400000">
          <a:off x="1504405" y="2397049"/>
          <a:ext cx="904047" cy="10292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32D6AF-EB83-F74E-80E9-34C1B2DC661C}">
      <dsp:nvSpPr>
        <dsp:cNvPr id="0" name=""/>
        <dsp:cNvSpPr/>
      </dsp:nvSpPr>
      <dsp:spPr>
        <a:xfrm>
          <a:off x="1264887" y="1394894"/>
          <a:ext cx="1521883" cy="10652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Order Placement</a:t>
          </a:r>
          <a:endParaRPr lang="en-US" sz="1800" b="1" kern="1200" dirty="0"/>
        </a:p>
      </dsp:txBody>
      <dsp:txXfrm>
        <a:off x="1316899" y="1446906"/>
        <a:ext cx="1417859" cy="961245"/>
      </dsp:txXfrm>
    </dsp:sp>
    <dsp:sp modelId="{E3721376-2790-C24F-9334-FF8A45D10082}">
      <dsp:nvSpPr>
        <dsp:cNvPr id="0" name=""/>
        <dsp:cNvSpPr/>
      </dsp:nvSpPr>
      <dsp:spPr>
        <a:xfrm>
          <a:off x="2763493" y="1496492"/>
          <a:ext cx="1961002" cy="86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5B3D6-00A4-7240-948B-2E7C3CAEDF40}">
      <dsp:nvSpPr>
        <dsp:cNvPr id="0" name=""/>
        <dsp:cNvSpPr/>
      </dsp:nvSpPr>
      <dsp:spPr>
        <a:xfrm rot="5400000">
          <a:off x="2766208" y="3593697"/>
          <a:ext cx="904047" cy="10292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4A248B-36FF-F24F-84ED-2C40B0B48082}">
      <dsp:nvSpPr>
        <dsp:cNvPr id="0" name=""/>
        <dsp:cNvSpPr/>
      </dsp:nvSpPr>
      <dsp:spPr>
        <a:xfrm>
          <a:off x="2526690" y="2591543"/>
          <a:ext cx="1521883" cy="10652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Modification</a:t>
          </a:r>
          <a:endParaRPr lang="en-US" sz="1800" b="1" kern="1200" dirty="0"/>
        </a:p>
      </dsp:txBody>
      <dsp:txXfrm>
        <a:off x="2578702" y="2643555"/>
        <a:ext cx="1417859" cy="961245"/>
      </dsp:txXfrm>
    </dsp:sp>
    <dsp:sp modelId="{3A8A5218-D69B-AB4E-B36F-BB6DCF96ACB4}">
      <dsp:nvSpPr>
        <dsp:cNvPr id="0" name=""/>
        <dsp:cNvSpPr/>
      </dsp:nvSpPr>
      <dsp:spPr>
        <a:xfrm>
          <a:off x="4048574" y="2693140"/>
          <a:ext cx="1106873" cy="86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BF96A-DDC6-7347-8FB2-22473B849650}">
      <dsp:nvSpPr>
        <dsp:cNvPr id="0" name=""/>
        <dsp:cNvSpPr/>
      </dsp:nvSpPr>
      <dsp:spPr>
        <a:xfrm>
          <a:off x="3788493" y="3788191"/>
          <a:ext cx="1521883" cy="10652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Delivery</a:t>
          </a:r>
          <a:endParaRPr lang="en-US" sz="1800" b="1" kern="1200" dirty="0"/>
        </a:p>
      </dsp:txBody>
      <dsp:txXfrm>
        <a:off x="3840505" y="3840203"/>
        <a:ext cx="1417859" cy="9612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70EB5-2550-4347-A325-2A53F8564EC0}">
      <dsp:nvSpPr>
        <dsp:cNvPr id="0" name=""/>
        <dsp:cNvSpPr/>
      </dsp:nvSpPr>
      <dsp:spPr>
        <a:xfrm rot="5400000">
          <a:off x="-239113" y="241988"/>
          <a:ext cx="1594090" cy="11158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WIDE</a:t>
          </a:r>
          <a:endParaRPr lang="en-US" sz="3000" kern="1200" dirty="0"/>
        </a:p>
      </dsp:txBody>
      <dsp:txXfrm rot="-5400000">
        <a:off x="1" y="560807"/>
        <a:ext cx="1115863" cy="478227"/>
      </dsp:txXfrm>
    </dsp:sp>
    <dsp:sp modelId="{AF464A83-E209-F64C-8BCB-53BF13E53129}">
      <dsp:nvSpPr>
        <dsp:cNvPr id="0" name=""/>
        <dsp:cNvSpPr/>
      </dsp:nvSpPr>
      <dsp:spPr>
        <a:xfrm rot="5400000">
          <a:off x="2331597" y="-1212859"/>
          <a:ext cx="1036158" cy="34676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Worldwide Integrated</a:t>
          </a:r>
          <a:r>
            <a:rPr lang="en-US" sz="1500" kern="1200" baseline="0" dirty="0" smtClean="0">
              <a:latin typeface="Cambria"/>
              <a:cs typeface="Cambria"/>
            </a:rPr>
            <a:t> Distribution Enterprises</a:t>
          </a:r>
          <a:endParaRPr lang="en-US" sz="1500" kern="1200" dirty="0">
            <a:latin typeface="Cambria"/>
            <a:cs typeface="Cambri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International forwarding and custom clearance</a:t>
          </a:r>
          <a:endParaRPr lang="en-US" sz="1500" kern="1200" dirty="0">
            <a:latin typeface="Cambria"/>
            <a:cs typeface="Cambria"/>
          </a:endParaRPr>
        </a:p>
      </dsp:txBody>
      <dsp:txXfrm rot="-5400000">
        <a:off x="1115864" y="53455"/>
        <a:ext cx="3417045" cy="934996"/>
      </dsp:txXfrm>
    </dsp:sp>
    <dsp:sp modelId="{48C5D0B5-C5C4-B646-ABB3-725C4E420DA5}">
      <dsp:nvSpPr>
        <dsp:cNvPr id="0" name=""/>
        <dsp:cNvSpPr/>
      </dsp:nvSpPr>
      <dsp:spPr>
        <a:xfrm rot="5400000">
          <a:off x="-239113" y="1641999"/>
          <a:ext cx="1594090" cy="11158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Benlog</a:t>
          </a:r>
          <a:endParaRPr lang="en-US" sz="3000" kern="1200" dirty="0"/>
        </a:p>
      </dsp:txBody>
      <dsp:txXfrm rot="-5400000">
        <a:off x="1" y="1960818"/>
        <a:ext cx="1115863" cy="478227"/>
      </dsp:txXfrm>
    </dsp:sp>
    <dsp:sp modelId="{A5B12847-DF10-8F4D-A495-E3ACD2A8D4A4}">
      <dsp:nvSpPr>
        <dsp:cNvPr id="0" name=""/>
        <dsp:cNvSpPr/>
      </dsp:nvSpPr>
      <dsp:spPr>
        <a:xfrm rot="5400000">
          <a:off x="2331597" y="187151"/>
          <a:ext cx="1036158" cy="34676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Managing logistics</a:t>
          </a:r>
          <a:endParaRPr lang="en-US" sz="1500" kern="1200" dirty="0">
            <a:latin typeface="Cambria"/>
            <a:cs typeface="Cambri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Focused on production site at </a:t>
          </a:r>
          <a:r>
            <a:rPr lang="en-US" sz="1500" kern="1200" dirty="0" err="1" smtClean="0">
              <a:latin typeface="Cambria"/>
              <a:cs typeface="Cambria"/>
            </a:rPr>
            <a:t>Castrette</a:t>
          </a:r>
          <a:endParaRPr lang="en-US" sz="1500" kern="1200" dirty="0">
            <a:latin typeface="Cambria"/>
            <a:cs typeface="Cambria"/>
          </a:endParaRPr>
        </a:p>
      </dsp:txBody>
      <dsp:txXfrm rot="-5400000">
        <a:off x="1115864" y="1453466"/>
        <a:ext cx="3417045" cy="934996"/>
      </dsp:txXfrm>
    </dsp:sp>
    <dsp:sp modelId="{97FC3050-D811-AB40-A758-095D4B044786}">
      <dsp:nvSpPr>
        <dsp:cNvPr id="0" name=""/>
        <dsp:cNvSpPr/>
      </dsp:nvSpPr>
      <dsp:spPr>
        <a:xfrm rot="5400000">
          <a:off x="-239113" y="3042010"/>
          <a:ext cx="1594090" cy="11158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Benair</a:t>
          </a:r>
          <a:endParaRPr lang="en-US" sz="3000" kern="1200" dirty="0"/>
        </a:p>
      </dsp:txBody>
      <dsp:txXfrm rot="-5400000">
        <a:off x="1" y="3360829"/>
        <a:ext cx="1115863" cy="478227"/>
      </dsp:txXfrm>
    </dsp:sp>
    <dsp:sp modelId="{49F098E4-8FF2-9E4C-9660-FD98ACE8E164}">
      <dsp:nvSpPr>
        <dsp:cNvPr id="0" name=""/>
        <dsp:cNvSpPr/>
      </dsp:nvSpPr>
      <dsp:spPr>
        <a:xfrm rot="5400000">
          <a:off x="2331597" y="1587163"/>
          <a:ext cx="1036158" cy="34676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Private air transportation.</a:t>
          </a:r>
          <a:endParaRPr lang="en-US" sz="1500" kern="1200" dirty="0">
            <a:latin typeface="Cambria"/>
            <a:cs typeface="Cambri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Cambria"/>
              <a:cs typeface="Cambria"/>
            </a:rPr>
            <a:t>Setup by</a:t>
          </a:r>
          <a:r>
            <a:rPr lang="en-US" sz="1500" kern="1200" baseline="0" dirty="0" smtClean="0">
              <a:latin typeface="Cambria"/>
              <a:cs typeface="Cambria"/>
            </a:rPr>
            <a:t> Benetton</a:t>
          </a:r>
          <a:endParaRPr lang="en-US" sz="1500" kern="1200" dirty="0">
            <a:latin typeface="Cambria"/>
            <a:cs typeface="Cambria"/>
          </a:endParaRPr>
        </a:p>
      </dsp:txBody>
      <dsp:txXfrm rot="-5400000">
        <a:off x="1115864" y="2853478"/>
        <a:ext cx="3417045" cy="9349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83F8C-9AEA-2349-B3F1-139955A908C5}">
      <dsp:nvSpPr>
        <dsp:cNvPr id="0" name=""/>
        <dsp:cNvSpPr/>
      </dsp:nvSpPr>
      <dsp:spPr>
        <a:xfrm>
          <a:off x="2558727" y="1218611"/>
          <a:ext cx="907101" cy="431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189"/>
              </a:lnTo>
              <a:lnTo>
                <a:pt x="907101" y="294189"/>
              </a:lnTo>
              <a:lnTo>
                <a:pt x="907101" y="431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BE704-4605-5E4B-9859-1ADEDC79BE77}">
      <dsp:nvSpPr>
        <dsp:cNvPr id="0" name=""/>
        <dsp:cNvSpPr/>
      </dsp:nvSpPr>
      <dsp:spPr>
        <a:xfrm>
          <a:off x="1651625" y="2592870"/>
          <a:ext cx="907101" cy="431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189"/>
              </a:lnTo>
              <a:lnTo>
                <a:pt x="907101" y="294189"/>
              </a:lnTo>
              <a:lnTo>
                <a:pt x="907101" y="4316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7472B-9684-BF49-8F4B-82885B069A6C}">
      <dsp:nvSpPr>
        <dsp:cNvPr id="0" name=""/>
        <dsp:cNvSpPr/>
      </dsp:nvSpPr>
      <dsp:spPr>
        <a:xfrm>
          <a:off x="744524" y="2592870"/>
          <a:ext cx="907101" cy="431697"/>
        </a:xfrm>
        <a:custGeom>
          <a:avLst/>
          <a:gdLst/>
          <a:ahLst/>
          <a:cxnLst/>
          <a:rect l="0" t="0" r="0" b="0"/>
          <a:pathLst>
            <a:path>
              <a:moveTo>
                <a:pt x="907101" y="0"/>
              </a:moveTo>
              <a:lnTo>
                <a:pt x="907101" y="294189"/>
              </a:lnTo>
              <a:lnTo>
                <a:pt x="0" y="294189"/>
              </a:lnTo>
              <a:lnTo>
                <a:pt x="0" y="4316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71A63-61A0-6D4F-9EBC-9B6D567607FD}">
      <dsp:nvSpPr>
        <dsp:cNvPr id="0" name=""/>
        <dsp:cNvSpPr/>
      </dsp:nvSpPr>
      <dsp:spPr>
        <a:xfrm>
          <a:off x="1651625" y="1218611"/>
          <a:ext cx="907101" cy="431697"/>
        </a:xfrm>
        <a:custGeom>
          <a:avLst/>
          <a:gdLst/>
          <a:ahLst/>
          <a:cxnLst/>
          <a:rect l="0" t="0" r="0" b="0"/>
          <a:pathLst>
            <a:path>
              <a:moveTo>
                <a:pt x="907101" y="0"/>
              </a:moveTo>
              <a:lnTo>
                <a:pt x="907101" y="294189"/>
              </a:lnTo>
              <a:lnTo>
                <a:pt x="0" y="294189"/>
              </a:lnTo>
              <a:lnTo>
                <a:pt x="0" y="431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0E1AB-865F-2844-942A-1970A01084E9}">
      <dsp:nvSpPr>
        <dsp:cNvPr id="0" name=""/>
        <dsp:cNvSpPr/>
      </dsp:nvSpPr>
      <dsp:spPr>
        <a:xfrm>
          <a:off x="1816553" y="276050"/>
          <a:ext cx="1484348" cy="9425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9FCE3B-8C36-8540-B38E-2217DF478D6B}">
      <dsp:nvSpPr>
        <dsp:cNvPr id="0" name=""/>
        <dsp:cNvSpPr/>
      </dsp:nvSpPr>
      <dsp:spPr>
        <a:xfrm>
          <a:off x="1981481" y="432731"/>
          <a:ext cx="1484348" cy="942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Benetton</a:t>
          </a:r>
          <a:endParaRPr lang="en-US" sz="1800" b="1" kern="1200" dirty="0">
            <a:latin typeface="Cambria"/>
            <a:cs typeface="Cambria"/>
          </a:endParaRPr>
        </a:p>
      </dsp:txBody>
      <dsp:txXfrm>
        <a:off x="2009088" y="460338"/>
        <a:ext cx="1429134" cy="887347"/>
      </dsp:txXfrm>
    </dsp:sp>
    <dsp:sp modelId="{B367DED7-9DD5-3D41-9508-A3A225F7E3A1}">
      <dsp:nvSpPr>
        <dsp:cNvPr id="0" name=""/>
        <dsp:cNvSpPr/>
      </dsp:nvSpPr>
      <dsp:spPr>
        <a:xfrm>
          <a:off x="909451" y="1650309"/>
          <a:ext cx="1484348" cy="9425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DBC529-A38D-034F-B7FC-3DE6C9C8864D}">
      <dsp:nvSpPr>
        <dsp:cNvPr id="0" name=""/>
        <dsp:cNvSpPr/>
      </dsp:nvSpPr>
      <dsp:spPr>
        <a:xfrm>
          <a:off x="1074379" y="1806991"/>
          <a:ext cx="1484348" cy="942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Agent</a:t>
          </a:r>
          <a:endParaRPr lang="en-US" sz="1800" b="1" kern="1200" dirty="0">
            <a:latin typeface="Cambria"/>
            <a:cs typeface="Cambria"/>
          </a:endParaRPr>
        </a:p>
      </dsp:txBody>
      <dsp:txXfrm>
        <a:off x="1101986" y="1834598"/>
        <a:ext cx="1429134" cy="887347"/>
      </dsp:txXfrm>
    </dsp:sp>
    <dsp:sp modelId="{4614DD45-47B7-8144-AC80-DA5AA70EF540}">
      <dsp:nvSpPr>
        <dsp:cNvPr id="0" name=""/>
        <dsp:cNvSpPr/>
      </dsp:nvSpPr>
      <dsp:spPr>
        <a:xfrm>
          <a:off x="2350" y="3024568"/>
          <a:ext cx="1484348" cy="9425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CC4B1E-C533-FA44-A1CB-4B838B88CB13}">
      <dsp:nvSpPr>
        <dsp:cNvPr id="0" name=""/>
        <dsp:cNvSpPr/>
      </dsp:nvSpPr>
      <dsp:spPr>
        <a:xfrm>
          <a:off x="167277" y="3181250"/>
          <a:ext cx="1484348" cy="942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Franchisee 1</a:t>
          </a:r>
          <a:endParaRPr lang="en-US" sz="1800" b="1" kern="1200" dirty="0">
            <a:latin typeface="Cambria"/>
            <a:cs typeface="Cambria"/>
          </a:endParaRPr>
        </a:p>
      </dsp:txBody>
      <dsp:txXfrm>
        <a:off x="194884" y="3208857"/>
        <a:ext cx="1429134" cy="887347"/>
      </dsp:txXfrm>
    </dsp:sp>
    <dsp:sp modelId="{1CAFEA2E-E30F-F44C-B5D8-766BFBE20C96}">
      <dsp:nvSpPr>
        <dsp:cNvPr id="0" name=""/>
        <dsp:cNvSpPr/>
      </dsp:nvSpPr>
      <dsp:spPr>
        <a:xfrm>
          <a:off x="1816553" y="3024568"/>
          <a:ext cx="1484348" cy="9425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21186-669F-2A4F-B2A1-0F0595E4FC77}">
      <dsp:nvSpPr>
        <dsp:cNvPr id="0" name=""/>
        <dsp:cNvSpPr/>
      </dsp:nvSpPr>
      <dsp:spPr>
        <a:xfrm>
          <a:off x="1981481" y="3181250"/>
          <a:ext cx="1484348" cy="942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Franchisee 2</a:t>
          </a:r>
          <a:endParaRPr lang="en-US" sz="1800" b="1" kern="1200" dirty="0">
            <a:latin typeface="Cambria"/>
            <a:cs typeface="Cambria"/>
          </a:endParaRPr>
        </a:p>
      </dsp:txBody>
      <dsp:txXfrm>
        <a:off x="2009088" y="3208857"/>
        <a:ext cx="1429134" cy="887347"/>
      </dsp:txXfrm>
    </dsp:sp>
    <dsp:sp modelId="{6A30D415-67C3-014F-9FAA-AE1F8A7A703A}">
      <dsp:nvSpPr>
        <dsp:cNvPr id="0" name=""/>
        <dsp:cNvSpPr/>
      </dsp:nvSpPr>
      <dsp:spPr>
        <a:xfrm>
          <a:off x="2723655" y="1650309"/>
          <a:ext cx="1484348" cy="9425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FBBA7D-CE2D-7E44-9828-E49DE9FA6FD0}">
      <dsp:nvSpPr>
        <dsp:cNvPr id="0" name=""/>
        <dsp:cNvSpPr/>
      </dsp:nvSpPr>
      <dsp:spPr>
        <a:xfrm>
          <a:off x="2888582" y="1806991"/>
          <a:ext cx="1484348" cy="942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Direct Retail Outlet</a:t>
          </a:r>
          <a:endParaRPr lang="en-US" sz="1800" b="1" kern="1200" dirty="0">
            <a:latin typeface="Cambria"/>
            <a:cs typeface="Cambria"/>
          </a:endParaRPr>
        </a:p>
      </dsp:txBody>
      <dsp:txXfrm>
        <a:off x="2916189" y="1834598"/>
        <a:ext cx="1429134" cy="887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A5F26-94BD-E442-A0BD-76CC982AF5E0}">
      <dsp:nvSpPr>
        <dsp:cNvPr id="0" name=""/>
        <dsp:cNvSpPr/>
      </dsp:nvSpPr>
      <dsp:spPr>
        <a:xfrm>
          <a:off x="2771935" y="2393307"/>
          <a:ext cx="91440" cy="445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7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61B53-E7EF-F842-BAA7-BC1745E2DCA2}">
      <dsp:nvSpPr>
        <dsp:cNvPr id="0" name=""/>
        <dsp:cNvSpPr/>
      </dsp:nvSpPr>
      <dsp:spPr>
        <a:xfrm>
          <a:off x="1880965" y="974221"/>
          <a:ext cx="936690" cy="445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785"/>
              </a:lnTo>
              <a:lnTo>
                <a:pt x="936690" y="303785"/>
              </a:lnTo>
              <a:lnTo>
                <a:pt x="936690" y="4457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E3306-77B4-EE4A-BF59-84FCEE616EB5}">
      <dsp:nvSpPr>
        <dsp:cNvPr id="0" name=""/>
        <dsp:cNvSpPr/>
      </dsp:nvSpPr>
      <dsp:spPr>
        <a:xfrm>
          <a:off x="898554" y="2393307"/>
          <a:ext cx="91440" cy="445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7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8BDBC-6417-B149-8BBB-81654058B2BE}">
      <dsp:nvSpPr>
        <dsp:cNvPr id="0" name=""/>
        <dsp:cNvSpPr/>
      </dsp:nvSpPr>
      <dsp:spPr>
        <a:xfrm>
          <a:off x="944274" y="974221"/>
          <a:ext cx="936690" cy="445779"/>
        </a:xfrm>
        <a:custGeom>
          <a:avLst/>
          <a:gdLst/>
          <a:ahLst/>
          <a:cxnLst/>
          <a:rect l="0" t="0" r="0" b="0"/>
          <a:pathLst>
            <a:path>
              <a:moveTo>
                <a:pt x="936690" y="0"/>
              </a:moveTo>
              <a:lnTo>
                <a:pt x="936690" y="303785"/>
              </a:lnTo>
              <a:lnTo>
                <a:pt x="0" y="303785"/>
              </a:lnTo>
              <a:lnTo>
                <a:pt x="0" y="4457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D5CFF-B27F-5F40-9F37-67EEF992ECB9}">
      <dsp:nvSpPr>
        <dsp:cNvPr id="0" name=""/>
        <dsp:cNvSpPr/>
      </dsp:nvSpPr>
      <dsp:spPr>
        <a:xfrm>
          <a:off x="1114582" y="914"/>
          <a:ext cx="1532766" cy="973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533B3-4224-1B48-AB41-7E59EC56C579}">
      <dsp:nvSpPr>
        <dsp:cNvPr id="0" name=""/>
        <dsp:cNvSpPr/>
      </dsp:nvSpPr>
      <dsp:spPr>
        <a:xfrm>
          <a:off x="1284889" y="162706"/>
          <a:ext cx="1532766" cy="973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Cambria"/>
              <a:cs typeface="Cambria"/>
            </a:rPr>
            <a:t>Dual Supply Chain</a:t>
          </a:r>
          <a:endParaRPr lang="en-US" sz="1700" b="1" kern="1200" dirty="0">
            <a:latin typeface="Cambria"/>
            <a:cs typeface="Cambria"/>
          </a:endParaRPr>
        </a:p>
      </dsp:txBody>
      <dsp:txXfrm>
        <a:off x="1313396" y="191213"/>
        <a:ext cx="1475752" cy="916292"/>
      </dsp:txXfrm>
    </dsp:sp>
    <dsp:sp modelId="{466226C7-0B7F-3A49-96F5-0D131E1AC194}">
      <dsp:nvSpPr>
        <dsp:cNvPr id="0" name=""/>
        <dsp:cNvSpPr/>
      </dsp:nvSpPr>
      <dsp:spPr>
        <a:xfrm>
          <a:off x="177891" y="1420000"/>
          <a:ext cx="1532766" cy="973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FB11E9-EE98-7A4E-9CA3-13F5D06731D4}">
      <dsp:nvSpPr>
        <dsp:cNvPr id="0" name=""/>
        <dsp:cNvSpPr/>
      </dsp:nvSpPr>
      <dsp:spPr>
        <a:xfrm>
          <a:off x="348198" y="1581792"/>
          <a:ext cx="1532766" cy="973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Cambria"/>
              <a:cs typeface="Cambria"/>
            </a:rPr>
            <a:t>Sequential</a:t>
          </a:r>
          <a:endParaRPr lang="en-US" sz="1700" b="1" kern="1200" dirty="0">
            <a:latin typeface="Cambria"/>
            <a:cs typeface="Cambria"/>
          </a:endParaRPr>
        </a:p>
      </dsp:txBody>
      <dsp:txXfrm>
        <a:off x="376705" y="1610299"/>
        <a:ext cx="1475752" cy="916292"/>
      </dsp:txXfrm>
    </dsp:sp>
    <dsp:sp modelId="{59096B9A-9D3F-4D41-9FA6-9E9DCD8D6FB3}">
      <dsp:nvSpPr>
        <dsp:cNvPr id="0" name=""/>
        <dsp:cNvSpPr/>
      </dsp:nvSpPr>
      <dsp:spPr>
        <a:xfrm>
          <a:off x="177891" y="2839086"/>
          <a:ext cx="1532766" cy="973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1BAEC-8E5C-434B-8BCB-D2C5EC2D9DCD}">
      <dsp:nvSpPr>
        <dsp:cNvPr id="0" name=""/>
        <dsp:cNvSpPr/>
      </dsp:nvSpPr>
      <dsp:spPr>
        <a:xfrm>
          <a:off x="348198" y="3000878"/>
          <a:ext cx="1532766" cy="973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Cambria"/>
              <a:cs typeface="Cambria"/>
            </a:rPr>
            <a:t>Acted</a:t>
          </a:r>
          <a:r>
            <a:rPr lang="en-US" sz="1700" b="1" kern="1200" baseline="0" dirty="0" smtClean="0">
              <a:latin typeface="Cambria"/>
              <a:cs typeface="Cambria"/>
            </a:rPr>
            <a:t> on Push Focused Demand</a:t>
          </a:r>
          <a:endParaRPr lang="en-US" sz="1700" b="1" kern="1200" dirty="0">
            <a:latin typeface="Cambria"/>
            <a:cs typeface="Cambria"/>
          </a:endParaRPr>
        </a:p>
      </dsp:txBody>
      <dsp:txXfrm>
        <a:off x="376705" y="3029385"/>
        <a:ext cx="1475752" cy="916292"/>
      </dsp:txXfrm>
    </dsp:sp>
    <dsp:sp modelId="{FEAD1599-F509-FE4D-AC9A-8A0144A1B711}">
      <dsp:nvSpPr>
        <dsp:cNvPr id="0" name=""/>
        <dsp:cNvSpPr/>
      </dsp:nvSpPr>
      <dsp:spPr>
        <a:xfrm>
          <a:off x="2051272" y="1420000"/>
          <a:ext cx="1532766" cy="973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A2A83F-44AE-EA42-A37E-84C741C66708}">
      <dsp:nvSpPr>
        <dsp:cNvPr id="0" name=""/>
        <dsp:cNvSpPr/>
      </dsp:nvSpPr>
      <dsp:spPr>
        <a:xfrm>
          <a:off x="2221580" y="1581792"/>
          <a:ext cx="1532766" cy="973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Cambria"/>
              <a:cs typeface="Cambria"/>
            </a:rPr>
            <a:t>Integrated</a:t>
          </a:r>
          <a:endParaRPr lang="en-US" sz="1700" b="1" kern="1200" dirty="0">
            <a:latin typeface="Cambria"/>
            <a:cs typeface="Cambria"/>
          </a:endParaRPr>
        </a:p>
      </dsp:txBody>
      <dsp:txXfrm>
        <a:off x="2250087" y="1610299"/>
        <a:ext cx="1475752" cy="916292"/>
      </dsp:txXfrm>
    </dsp:sp>
    <dsp:sp modelId="{B30A9866-DC7E-EA46-ABAA-4761A95E9BB5}">
      <dsp:nvSpPr>
        <dsp:cNvPr id="0" name=""/>
        <dsp:cNvSpPr/>
      </dsp:nvSpPr>
      <dsp:spPr>
        <a:xfrm>
          <a:off x="2051272" y="2839086"/>
          <a:ext cx="1532766" cy="973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25A661-0197-3649-B54C-57AB136049E4}">
      <dsp:nvSpPr>
        <dsp:cNvPr id="0" name=""/>
        <dsp:cNvSpPr/>
      </dsp:nvSpPr>
      <dsp:spPr>
        <a:xfrm>
          <a:off x="2221580" y="3000878"/>
          <a:ext cx="1532766" cy="973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Cambria"/>
              <a:cs typeface="Cambria"/>
            </a:rPr>
            <a:t>Acted on Pull focused demand</a:t>
          </a:r>
          <a:endParaRPr lang="en-US" sz="1700" b="1" kern="1200" dirty="0">
            <a:latin typeface="Cambria"/>
            <a:cs typeface="Cambria"/>
          </a:endParaRPr>
        </a:p>
      </dsp:txBody>
      <dsp:txXfrm>
        <a:off x="2250087" y="3029385"/>
        <a:ext cx="1475752" cy="91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9A4DE-FAE8-D741-A56C-13FEDB80E56C}">
      <dsp:nvSpPr>
        <dsp:cNvPr id="0" name=""/>
        <dsp:cNvSpPr/>
      </dsp:nvSpPr>
      <dsp:spPr>
        <a:xfrm>
          <a:off x="617056" y="0"/>
          <a:ext cx="6652586" cy="4351338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Cambria"/>
              <a:cs typeface="Cambria"/>
            </a:rPr>
            <a:t>Evergreen</a:t>
          </a:r>
          <a:endParaRPr lang="en-US" sz="1800" b="1" kern="1200" dirty="0">
            <a:solidFill>
              <a:schemeClr val="bg1"/>
            </a:solidFill>
            <a:latin typeface="Cambria"/>
            <a:cs typeface="Cambria"/>
          </a:endParaRPr>
        </a:p>
      </dsp:txBody>
      <dsp:txXfrm>
        <a:off x="2695990" y="217566"/>
        <a:ext cx="2494719" cy="435133"/>
      </dsp:txXfrm>
    </dsp:sp>
    <dsp:sp modelId="{8A4F6DA9-6D3C-F344-B765-AE982965DBAD}">
      <dsp:nvSpPr>
        <dsp:cNvPr id="0" name=""/>
        <dsp:cNvSpPr/>
      </dsp:nvSpPr>
      <dsp:spPr>
        <a:xfrm>
          <a:off x="1147143" y="652700"/>
          <a:ext cx="5592413" cy="3698637"/>
        </a:xfrm>
        <a:prstGeom prst="ellipse">
          <a:avLst/>
        </a:prstGeom>
        <a:solidFill>
          <a:srgbClr val="3366FF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  <a:latin typeface="Cambria"/>
              <a:cs typeface="Cambria"/>
            </a:rPr>
            <a:t>Just-in-Time</a:t>
          </a:r>
          <a:endParaRPr lang="en-US" sz="1800" b="1" kern="1200" dirty="0">
            <a:solidFill>
              <a:srgbClr val="FFFFFF"/>
            </a:solidFill>
            <a:latin typeface="Cambria"/>
            <a:cs typeface="Cambria"/>
          </a:endParaRPr>
        </a:p>
      </dsp:txBody>
      <dsp:txXfrm>
        <a:off x="2737485" y="865372"/>
        <a:ext cx="2411728" cy="425343"/>
      </dsp:txXfrm>
    </dsp:sp>
    <dsp:sp modelId="{5643F114-76AD-FB4D-9335-15590DEFEAF5}">
      <dsp:nvSpPr>
        <dsp:cNvPr id="0" name=""/>
        <dsp:cNvSpPr/>
      </dsp:nvSpPr>
      <dsp:spPr>
        <a:xfrm>
          <a:off x="1663969" y="1305401"/>
          <a:ext cx="4558761" cy="3045936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  <a:latin typeface="Cambria"/>
              <a:cs typeface="Cambria"/>
            </a:rPr>
            <a:t>Trends</a:t>
          </a:r>
          <a:endParaRPr lang="en-US" sz="1800" b="1" kern="1200" dirty="0">
            <a:solidFill>
              <a:srgbClr val="FFFFFF"/>
            </a:solidFill>
            <a:latin typeface="Cambria"/>
            <a:cs typeface="Cambria"/>
          </a:endParaRPr>
        </a:p>
      </dsp:txBody>
      <dsp:txXfrm>
        <a:off x="2763770" y="1515571"/>
        <a:ext cx="2359159" cy="420339"/>
      </dsp:txXfrm>
    </dsp:sp>
    <dsp:sp modelId="{9951FD43-D1A7-1B43-BA76-FD1E83D36E0A}">
      <dsp:nvSpPr>
        <dsp:cNvPr id="0" name=""/>
        <dsp:cNvSpPr/>
      </dsp:nvSpPr>
      <dsp:spPr>
        <a:xfrm>
          <a:off x="2071827" y="1958102"/>
          <a:ext cx="3743044" cy="239323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FF"/>
              </a:solidFill>
              <a:latin typeface="Cambria"/>
              <a:cs typeface="Cambria"/>
            </a:rPr>
            <a:t>Contemporary 2</a:t>
          </a:r>
          <a:endParaRPr lang="en-US" sz="1800" b="1" kern="1200" dirty="0">
            <a:solidFill>
              <a:srgbClr val="FFFFFF"/>
            </a:solidFill>
            <a:latin typeface="Cambria"/>
            <a:cs typeface="Cambria"/>
          </a:endParaRPr>
        </a:p>
      </dsp:txBody>
      <dsp:txXfrm>
        <a:off x="2932727" y="2173493"/>
        <a:ext cx="2021244" cy="430782"/>
      </dsp:txXfrm>
    </dsp:sp>
    <dsp:sp modelId="{2E15D54F-32D1-8D49-97FF-1A6045984237}">
      <dsp:nvSpPr>
        <dsp:cNvPr id="0" name=""/>
        <dsp:cNvSpPr/>
      </dsp:nvSpPr>
      <dsp:spPr>
        <a:xfrm>
          <a:off x="2683254" y="2610802"/>
          <a:ext cx="2520190" cy="1740535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/>
              <a:cs typeface="Cambria"/>
            </a:rPr>
            <a:t>Contemporary</a:t>
          </a:r>
          <a:r>
            <a:rPr lang="en-US" sz="1800" b="1" kern="1200" baseline="0" dirty="0" smtClean="0">
              <a:latin typeface="Cambria"/>
              <a:cs typeface="Cambria"/>
            </a:rPr>
            <a:t> 1</a:t>
          </a:r>
          <a:endParaRPr lang="en-US" sz="1800" b="1" kern="1200" dirty="0">
            <a:latin typeface="Cambria"/>
            <a:cs typeface="Cambria"/>
          </a:endParaRPr>
        </a:p>
      </dsp:txBody>
      <dsp:txXfrm>
        <a:off x="3052328" y="3045936"/>
        <a:ext cx="1782043" cy="870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6DD8-21B1-1942-9271-B1ADAEA985B8}" type="datetimeFigureOut">
              <a:rPr lang="de-DE" smtClean="0"/>
              <a:t>17.11.15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B76BC-A1C1-D042-A450-0ECA2B1DB6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6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09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69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76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9CC3-ADE0-3449-8589-76E5AE1D03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5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9CC3-ADE0-3449-8589-76E5AE1D03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81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439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534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98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27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89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29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81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98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983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B76BC-A1C1-D042-A450-0ECA2B1DB69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9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,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November 17,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42120D2-3948-4F8F-BE5D-E7E7D97880B2}" type="datetime4">
              <a:rPr lang="en-US" smtClean="0"/>
              <a:pPr/>
              <a:t>November 17, 2015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Global Sourcing &amp; </a:t>
            </a:r>
            <a:br>
              <a:rPr lang="en-US" sz="3600" dirty="0" smtClean="0">
                <a:latin typeface="Cambria"/>
                <a:cs typeface="Cambria"/>
              </a:rPr>
            </a:br>
            <a:r>
              <a:rPr lang="en-US" sz="3600" dirty="0" smtClean="0">
                <a:latin typeface="Cambria"/>
                <a:cs typeface="Cambria"/>
              </a:rPr>
              <a:t>Supply Chain Management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>
                <a:latin typeface="Cambria"/>
                <a:cs typeface="Cambria"/>
              </a:rPr>
              <a:t>Daniel Hänsch, Gautam </a:t>
            </a:r>
            <a:r>
              <a:rPr lang="de-DE" dirty="0" err="1" smtClean="0">
                <a:latin typeface="Cambria"/>
                <a:cs typeface="Cambria"/>
              </a:rPr>
              <a:t>Regulagadda</a:t>
            </a:r>
            <a:r>
              <a:rPr lang="de-DE" dirty="0" smtClean="0">
                <a:latin typeface="Cambria"/>
                <a:cs typeface="Cambria"/>
              </a:rPr>
              <a:t> &amp; Jessica Schröder</a:t>
            </a:r>
            <a:endParaRPr lang="de-DE" dirty="0">
              <a:latin typeface="Cambria"/>
              <a:cs typeface="Cambria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51" y="2217602"/>
            <a:ext cx="3869699" cy="3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560" y="2705725"/>
            <a:ext cx="8504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WHAT WENT WRONG FOR BENETTON?</a:t>
            </a:r>
          </a:p>
          <a:p>
            <a:pPr algn="ctr"/>
            <a:endParaRPr lang="de-DE" sz="4400" dirty="0">
              <a:latin typeface="Cambria"/>
              <a:cs typeface="Cambria"/>
            </a:endParaRPr>
          </a:p>
          <a:p>
            <a:pPr algn="ctr"/>
            <a:r>
              <a:rPr lang="de-DE" sz="4400" dirty="0" smtClean="0">
                <a:latin typeface="Cambria"/>
                <a:cs typeface="Cambria"/>
              </a:rPr>
              <a:t>1990s – </a:t>
            </a:r>
            <a:r>
              <a:rPr lang="de-DE" sz="4400" dirty="0" err="1" smtClean="0">
                <a:latin typeface="Cambria"/>
                <a:cs typeface="Cambria"/>
              </a:rPr>
              <a:t>early</a:t>
            </a:r>
            <a:r>
              <a:rPr lang="de-DE" sz="4400" dirty="0" smtClean="0">
                <a:latin typeface="Cambria"/>
                <a:cs typeface="Cambria"/>
              </a:rPr>
              <a:t> 2000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1234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The Rise of Fast Fashion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Cambria"/>
                <a:cs typeface="Cambria"/>
              </a:rPr>
              <a:t>Globalization </a:t>
            </a:r>
            <a:r>
              <a:rPr lang="en-US" dirty="0" smtClean="0">
                <a:latin typeface="Cambria"/>
                <a:cs typeface="Cambria"/>
              </a:rPr>
              <a:t>/ Computer / Internet …</a:t>
            </a:r>
            <a:endParaRPr lang="en-US" dirty="0">
              <a:latin typeface="Cambria"/>
              <a:cs typeface="Cambria"/>
            </a:endParaRPr>
          </a:p>
          <a:p>
            <a:pPr lvl="1"/>
            <a:r>
              <a:rPr lang="en-US" dirty="0" smtClean="0">
                <a:latin typeface="Cambria"/>
                <a:cs typeface="Cambria"/>
              </a:rPr>
              <a:t>“</a:t>
            </a:r>
            <a:r>
              <a:rPr lang="en-US" i="1" dirty="0">
                <a:latin typeface="Cambria"/>
                <a:cs typeface="Cambria"/>
              </a:rPr>
              <a:t>W</a:t>
            </a:r>
            <a:r>
              <a:rPr lang="en-US" i="1" dirty="0" smtClean="0">
                <a:latin typeface="Cambria"/>
                <a:cs typeface="Cambria"/>
              </a:rPr>
              <a:t>orld </a:t>
            </a:r>
            <a:r>
              <a:rPr lang="en-US" i="1" dirty="0">
                <a:latin typeface="Cambria"/>
                <a:cs typeface="Cambria"/>
              </a:rPr>
              <a:t>has become a village</a:t>
            </a:r>
            <a:r>
              <a:rPr lang="en-US" dirty="0">
                <a:latin typeface="Cambria"/>
                <a:cs typeface="Cambria"/>
              </a:rPr>
              <a:t>“ 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Global </a:t>
            </a:r>
            <a:r>
              <a:rPr lang="en-US" dirty="0">
                <a:latin typeface="Cambria"/>
                <a:cs typeface="Cambria"/>
              </a:rPr>
              <a:t>trends spread all over the world </a:t>
            </a:r>
          </a:p>
          <a:p>
            <a:r>
              <a:rPr lang="en-US" dirty="0">
                <a:latin typeface="Cambria"/>
                <a:cs typeface="Cambria"/>
              </a:rPr>
              <a:t>Strong individualism in the western world </a:t>
            </a:r>
          </a:p>
          <a:p>
            <a:pPr lvl="1"/>
            <a:r>
              <a:rPr lang="en-US" dirty="0">
                <a:latin typeface="Cambria"/>
                <a:cs typeface="Cambria"/>
              </a:rPr>
              <a:t>C</a:t>
            </a:r>
            <a:r>
              <a:rPr lang="en-US" dirty="0" smtClean="0">
                <a:latin typeface="Cambria"/>
                <a:cs typeface="Cambria"/>
              </a:rPr>
              <a:t>onstant </a:t>
            </a:r>
            <a:r>
              <a:rPr lang="en-US" dirty="0">
                <a:latin typeface="Cambria"/>
                <a:cs typeface="Cambria"/>
              </a:rPr>
              <a:t>need for new trendy clothing (esp. Europe</a:t>
            </a:r>
            <a:r>
              <a:rPr lang="en-US" dirty="0" smtClean="0">
                <a:latin typeface="Cambria"/>
                <a:cs typeface="Cambria"/>
              </a:rPr>
              <a:t>)</a:t>
            </a:r>
            <a:endParaRPr lang="en-US" dirty="0">
              <a:latin typeface="Cambria"/>
              <a:cs typeface="Cambria"/>
            </a:endParaRPr>
          </a:p>
          <a:p>
            <a:pPr lvl="1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hort </a:t>
            </a:r>
            <a:r>
              <a:rPr lang="en-US" dirty="0">
                <a:latin typeface="Cambria"/>
                <a:cs typeface="Cambria"/>
              </a:rPr>
              <a:t>life cycles </a:t>
            </a:r>
          </a:p>
          <a:p>
            <a:pPr lvl="1"/>
            <a:r>
              <a:rPr lang="en-US" dirty="0">
                <a:latin typeface="Cambria"/>
                <a:cs typeface="Cambria"/>
              </a:rPr>
              <a:t>H</a:t>
            </a:r>
            <a:r>
              <a:rPr lang="en-US" dirty="0" smtClean="0">
                <a:latin typeface="Cambria"/>
                <a:cs typeface="Cambria"/>
              </a:rPr>
              <a:t>igh </a:t>
            </a:r>
            <a:r>
              <a:rPr lang="en-US" dirty="0">
                <a:latin typeface="Cambria"/>
                <a:cs typeface="Cambria"/>
              </a:rPr>
              <a:t>volatility, low predictability </a:t>
            </a:r>
          </a:p>
          <a:p>
            <a:r>
              <a:rPr lang="en-US" dirty="0">
                <a:latin typeface="Cambria"/>
                <a:cs typeface="Cambria"/>
              </a:rPr>
              <a:t>Clothing for the moment </a:t>
            </a:r>
          </a:p>
          <a:p>
            <a:pPr lvl="1"/>
            <a:r>
              <a:rPr lang="en-US" dirty="0">
                <a:latin typeface="Cambria"/>
                <a:cs typeface="Cambria"/>
              </a:rPr>
              <a:t>H</a:t>
            </a:r>
            <a:r>
              <a:rPr lang="en-US" dirty="0" smtClean="0">
                <a:latin typeface="Cambria"/>
                <a:cs typeface="Cambria"/>
              </a:rPr>
              <a:t>igh impulse </a:t>
            </a:r>
            <a:r>
              <a:rPr lang="en-US" dirty="0">
                <a:latin typeface="Cambria"/>
                <a:cs typeface="Cambria"/>
              </a:rPr>
              <a:t>purchasing </a:t>
            </a:r>
          </a:p>
        </p:txBody>
      </p:sp>
    </p:spTree>
    <p:extLst>
      <p:ext uri="{BB962C8B-B14F-4D97-AF65-F5344CB8AC3E}">
        <p14:creationId xmlns:p14="http://schemas.microsoft.com/office/powerpoint/2010/main" val="315930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Pioneers of Fast Fashion – Zara / H&amp;M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ambria"/>
                <a:cs typeface="Cambria"/>
              </a:rPr>
              <a:t>New ways in SCM</a:t>
            </a:r>
            <a:endParaRPr lang="en-US">
              <a:latin typeface="Cambria"/>
              <a:cs typeface="Cambria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mbria"/>
                <a:cs typeface="Cambria"/>
              </a:rPr>
              <a:t>Customer-oriented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>
                <a:latin typeface="Cambria"/>
                <a:cs typeface="Cambria"/>
              </a:rPr>
              <a:t>Mass production with Pull </a:t>
            </a:r>
            <a:r>
              <a:rPr lang="en-US" dirty="0" smtClean="0">
                <a:latin typeface="Cambria"/>
                <a:cs typeface="Cambria"/>
              </a:rPr>
              <a:t>Strategies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Cross-functional operation strategy / “one rhythm”</a:t>
            </a:r>
          </a:p>
          <a:p>
            <a:r>
              <a:rPr lang="en-US" dirty="0" smtClean="0">
                <a:latin typeface="Cambria"/>
                <a:cs typeface="Cambria"/>
              </a:rPr>
              <a:t>High vertical integration vs. outsourced production</a:t>
            </a:r>
          </a:p>
          <a:p>
            <a:r>
              <a:rPr lang="en-US" dirty="0" smtClean="0">
                <a:latin typeface="Cambria"/>
                <a:cs typeface="Cambria"/>
              </a:rPr>
              <a:t>Own retail stores with new philosophies (Zara scarcity…)</a:t>
            </a:r>
          </a:p>
          <a:p>
            <a:pPr marL="0" indent="0">
              <a:buNone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Results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Cambria"/>
                <a:cs typeface="Cambria"/>
              </a:rPr>
              <a:t>FAST</a:t>
            </a:r>
            <a:r>
              <a:rPr lang="en-US" dirty="0" smtClean="0">
                <a:latin typeface="Cambria"/>
                <a:cs typeface="Cambria"/>
              </a:rPr>
              <a:t> - from the idea to the product to the customers‘ closets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ambria"/>
                <a:cs typeface="Cambria"/>
              </a:rPr>
              <a:t>LEAN </a:t>
            </a:r>
            <a:r>
              <a:rPr lang="en-US" dirty="0" smtClean="0">
                <a:latin typeface="Cambria"/>
                <a:cs typeface="Cambria"/>
              </a:rPr>
              <a:t>– efficient, low cost processes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ambria"/>
                <a:cs typeface="Cambria"/>
              </a:rPr>
              <a:t>FLEXIBLE </a:t>
            </a:r>
            <a:r>
              <a:rPr lang="en-US" dirty="0" smtClean="0">
                <a:latin typeface="Cambria"/>
                <a:cs typeface="Cambria"/>
              </a:rPr>
              <a:t>– quick responses to new trends</a:t>
            </a:r>
            <a:endParaRPr lang="en-US" b="1" dirty="0">
              <a:solidFill>
                <a:srgbClr val="FF66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en-US" dirty="0" smtClean="0">
              <a:latin typeface="Cambria"/>
              <a:cs typeface="Cambria"/>
            </a:endParaRPr>
          </a:p>
          <a:p>
            <a:endParaRPr lang="en-US" dirty="0" smtClean="0">
              <a:latin typeface="Cambria"/>
              <a:cs typeface="Cambri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l="517" t="1012" b="2740"/>
          <a:stretch/>
        </p:blipFill>
        <p:spPr>
          <a:xfrm>
            <a:off x="4153416" y="3048000"/>
            <a:ext cx="4587763" cy="22750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08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Benetton‘s Weak Links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mbria"/>
                <a:cs typeface="Cambria"/>
              </a:rPr>
              <a:t>Slow, PUSH oriented supply chain</a:t>
            </a:r>
            <a:endParaRPr lang="en-US" dirty="0">
              <a:latin typeface="Cambria"/>
              <a:cs typeface="Cambria"/>
            </a:endParaRPr>
          </a:p>
          <a:p>
            <a:pPr lvl="1"/>
            <a:r>
              <a:rPr lang="en-US" dirty="0" smtClean="0">
                <a:latin typeface="Cambria"/>
                <a:cs typeface="Cambria"/>
                <a:sym typeface="Wingdings"/>
              </a:rPr>
              <a:t>Only two collections per year </a:t>
            </a:r>
            <a:endParaRPr lang="en-US" dirty="0">
              <a:latin typeface="Cambria"/>
              <a:cs typeface="Cambria"/>
              <a:sym typeface="Wingdings"/>
            </a:endParaRPr>
          </a:p>
          <a:p>
            <a:pPr lvl="1"/>
            <a:r>
              <a:rPr lang="en-US" dirty="0" smtClean="0">
                <a:latin typeface="Cambria"/>
                <a:cs typeface="Cambria"/>
              </a:rPr>
              <a:t>No in-season adjustment capacities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  <a:sym typeface="Wingdings"/>
              </a:rPr>
              <a:t>Franchise system</a:t>
            </a:r>
          </a:p>
          <a:p>
            <a:r>
              <a:rPr lang="en-US" dirty="0" smtClean="0">
                <a:latin typeface="Cambria"/>
                <a:cs typeface="Cambria"/>
                <a:sym typeface="Wingdings"/>
              </a:rPr>
              <a:t>Too expensive products</a:t>
            </a:r>
          </a:p>
          <a:p>
            <a:r>
              <a:rPr lang="en-US" dirty="0">
                <a:latin typeface="Cambria"/>
                <a:cs typeface="Cambria"/>
                <a:sym typeface="Wingdings"/>
              </a:rPr>
              <a:t>6 CEOs in 12 years (2000-2012) </a:t>
            </a:r>
          </a:p>
          <a:p>
            <a:pPr lvl="1"/>
            <a:r>
              <a:rPr lang="en-US" dirty="0">
                <a:latin typeface="Cambria"/>
                <a:cs typeface="Cambria"/>
                <a:sym typeface="Wingdings"/>
              </a:rPr>
              <a:t>No consistent management guidance</a:t>
            </a:r>
          </a:p>
          <a:p>
            <a:pPr lvl="1"/>
            <a:r>
              <a:rPr lang="en-US" dirty="0">
                <a:latin typeface="Cambria"/>
                <a:cs typeface="Cambria"/>
                <a:sym typeface="Wingdings"/>
              </a:rPr>
              <a:t>No clear positioning </a:t>
            </a:r>
            <a:r>
              <a:rPr lang="en-US" dirty="0" smtClean="0">
                <a:latin typeface="Cambria"/>
                <a:cs typeface="Cambria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latin typeface="Cambria"/>
                <a:cs typeface="Cambria"/>
                <a:sym typeface="Wingdings"/>
              </a:rPr>
              <a:t> Market value: $4.3 billion  $720 million (2000-11)</a:t>
            </a:r>
          </a:p>
          <a:p>
            <a:pPr marL="0" indent="0">
              <a:buNone/>
            </a:pPr>
            <a:endParaRPr lang="en-US" dirty="0" smtClean="0">
              <a:latin typeface="Cambria"/>
              <a:cs typeface="Cambria"/>
              <a:sym typeface="Wingdings"/>
            </a:endParaRPr>
          </a:p>
          <a:p>
            <a:endParaRPr lang="en-US" dirty="0">
              <a:latin typeface="Cambria"/>
              <a:cs typeface="Cambri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376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Benetton Failed in Advertising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“</a:t>
            </a:r>
            <a:r>
              <a:rPr lang="en-US" i="1" dirty="0" smtClean="0">
                <a:latin typeface="Cambria"/>
                <a:cs typeface="Cambria"/>
              </a:rPr>
              <a:t>THERE ARE NO SHOCKING PICTURES – ONLY SHOCKING REALITY</a:t>
            </a:r>
            <a:r>
              <a:rPr lang="en-US" dirty="0" smtClean="0">
                <a:latin typeface="Cambria"/>
                <a:cs typeface="Cambria"/>
              </a:rPr>
              <a:t>!” 	</a:t>
            </a:r>
            <a:r>
              <a:rPr lang="en-US" sz="2000" dirty="0" smtClean="0">
                <a:latin typeface="Cambria"/>
                <a:cs typeface="Cambria"/>
              </a:rPr>
              <a:t>(</a:t>
            </a:r>
            <a:r>
              <a:rPr lang="en-US" sz="2000" dirty="0" err="1" smtClean="0">
                <a:latin typeface="Cambria"/>
                <a:cs typeface="Cambria"/>
              </a:rPr>
              <a:t>Toscani</a:t>
            </a:r>
            <a:r>
              <a:rPr lang="en-US" sz="2000" dirty="0" smtClean="0">
                <a:latin typeface="Cambria"/>
                <a:cs typeface="Cambria"/>
              </a:rPr>
              <a:t>, August 2010)</a:t>
            </a:r>
          </a:p>
          <a:p>
            <a:pPr marL="0" indent="0">
              <a:buNone/>
            </a:pP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97" y="2943741"/>
            <a:ext cx="5397007" cy="381568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97" y="2943741"/>
            <a:ext cx="5749660" cy="381568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97" y="2943741"/>
            <a:ext cx="5495222" cy="2747611"/>
          </a:xfrm>
          <a:prstGeom prst="rect">
            <a:avLst/>
          </a:prstGeom>
        </p:spPr>
      </p:pic>
      <p:sp>
        <p:nvSpPr>
          <p:cNvPr id="9" name="Inhaltsplatzhalter 5"/>
          <p:cNvSpPr txBox="1">
            <a:spLocks/>
          </p:cNvSpPr>
          <p:nvPr/>
        </p:nvSpPr>
        <p:spPr>
          <a:xfrm>
            <a:off x="1857731" y="5691352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"/>
            </a:pPr>
            <a:r>
              <a:rPr lang="en-US" dirty="0">
                <a:latin typeface="Cambria"/>
                <a:cs typeface="Cambria"/>
              </a:rPr>
              <a:t>“…</a:t>
            </a:r>
            <a:r>
              <a:rPr lang="en-US" i="1" dirty="0">
                <a:latin typeface="Cambria"/>
                <a:cs typeface="Cambria"/>
              </a:rPr>
              <a:t>I CARE A SHIT ABOUT PULLOVERS</a:t>
            </a:r>
            <a:r>
              <a:rPr lang="en-US" dirty="0">
                <a:latin typeface="Cambria"/>
                <a:cs typeface="Cambria"/>
              </a:rPr>
              <a:t>” </a:t>
            </a:r>
            <a:br>
              <a:rPr lang="en-US" dirty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				</a:t>
            </a:r>
            <a:r>
              <a:rPr lang="en-US" sz="2000" dirty="0" smtClean="0">
                <a:latin typeface="Cambria"/>
                <a:cs typeface="Cambria"/>
              </a:rPr>
              <a:t>(</a:t>
            </a:r>
            <a:r>
              <a:rPr lang="en-US" sz="2000" dirty="0" err="1">
                <a:latin typeface="Cambria"/>
                <a:cs typeface="Cambria"/>
              </a:rPr>
              <a:t>Toscani</a:t>
            </a:r>
            <a:r>
              <a:rPr lang="en-US" sz="2000" dirty="0">
                <a:latin typeface="Cambria"/>
                <a:cs typeface="Cambria"/>
              </a:rPr>
              <a:t>, June 2015)</a:t>
            </a:r>
          </a:p>
          <a:p>
            <a:pPr>
              <a:buFont typeface="Wingdings" charset="2"/>
              <a:buChar char=""/>
            </a:pP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8278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Benetton Couldn’t Keep Up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3" name="Diagram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341825"/>
              </p:ext>
            </p:extLst>
          </p:nvPr>
        </p:nvGraphicFramePr>
        <p:xfrm>
          <a:off x="612000" y="1882843"/>
          <a:ext cx="7920000" cy="4730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411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Benetton Couldn’t Keep Up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877553"/>
              </p:ext>
            </p:extLst>
          </p:nvPr>
        </p:nvGraphicFramePr>
        <p:xfrm>
          <a:off x="612000" y="1916350"/>
          <a:ext cx="7920000" cy="465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02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560" y="2705725"/>
            <a:ext cx="8504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WHAT WAS BENETTON‘S REACTION?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973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Dual Supply Chain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Push focused demand 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= garments supplied before start of season</a:t>
            </a:r>
          </a:p>
          <a:p>
            <a:r>
              <a:rPr lang="en-US" dirty="0" smtClean="0">
                <a:latin typeface="Cambria"/>
                <a:cs typeface="Cambria"/>
              </a:rPr>
              <a:t>Pull focused demand 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= garments supplied during season</a:t>
            </a:r>
          </a:p>
          <a:p>
            <a:r>
              <a:rPr lang="en-US" dirty="0" smtClean="0">
                <a:latin typeface="Cambria"/>
                <a:cs typeface="Cambria"/>
              </a:rPr>
              <a:t>Integrated DSCM 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= focus on delivering trendy wear instead of cost minimization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8929938"/>
              </p:ext>
            </p:extLst>
          </p:nvPr>
        </p:nvGraphicFramePr>
        <p:xfrm>
          <a:off x="4778375" y="2151063"/>
          <a:ext cx="3932238" cy="397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31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Increase in Number of Collections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596239"/>
              </p:ext>
            </p:extLst>
          </p:nvPr>
        </p:nvGraphicFramePr>
        <p:xfrm>
          <a:off x="628650" y="210972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903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Overview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/>
                <a:cs typeface="Cambria"/>
              </a:rPr>
              <a:t>Timeline</a:t>
            </a:r>
          </a:p>
          <a:p>
            <a:r>
              <a:rPr lang="en-US" dirty="0" smtClean="0">
                <a:latin typeface="Cambria"/>
                <a:cs typeface="Cambria"/>
              </a:rPr>
              <a:t>Benetton’s SCM </a:t>
            </a:r>
          </a:p>
          <a:p>
            <a:r>
              <a:rPr lang="en-US" dirty="0" smtClean="0">
                <a:latin typeface="Cambria"/>
                <a:cs typeface="Cambria"/>
              </a:rPr>
              <a:t>What Happened?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Benetton’s Change to DSCM</a:t>
            </a:r>
          </a:p>
          <a:p>
            <a:r>
              <a:rPr lang="en-US" dirty="0" smtClean="0">
                <a:latin typeface="Cambria"/>
                <a:cs typeface="Cambria"/>
              </a:rPr>
              <a:t>Agility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>
                <a:latin typeface="Cambria"/>
                <a:cs typeface="Cambria"/>
              </a:rPr>
              <a:t>What Does the Future Hold? </a:t>
            </a:r>
          </a:p>
          <a:p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4339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Results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latin typeface="Cambria"/>
                <a:cs typeface="Cambria"/>
              </a:rPr>
              <a:t>New products on a more continuous basis</a:t>
            </a:r>
          </a:p>
          <a:p>
            <a:r>
              <a:rPr lang="en-US" sz="2200" dirty="0" smtClean="0">
                <a:latin typeface="Cambria"/>
                <a:cs typeface="Cambria"/>
              </a:rPr>
              <a:t>Sales momentum maintained even after season</a:t>
            </a:r>
          </a:p>
          <a:p>
            <a:r>
              <a:rPr lang="en-US" sz="2200" dirty="0" smtClean="0">
                <a:latin typeface="Cambria"/>
                <a:cs typeface="Cambria"/>
              </a:rPr>
              <a:t>Built-in flexibility </a:t>
            </a:r>
            <a:r>
              <a:rPr lang="en-US" sz="2200" dirty="0">
                <a:latin typeface="Cambria"/>
                <a:cs typeface="Cambria"/>
              </a:rPr>
              <a:t>=</a:t>
            </a:r>
            <a:r>
              <a:rPr lang="en-US" sz="2200" dirty="0" smtClean="0">
                <a:latin typeface="Cambria"/>
                <a:cs typeface="Cambria"/>
              </a:rPr>
              <a:t> delivery of products within one week </a:t>
            </a:r>
          </a:p>
          <a:p>
            <a:r>
              <a:rPr lang="en-US" sz="2200" dirty="0" smtClean="0">
                <a:latin typeface="Cambria"/>
                <a:cs typeface="Cambria"/>
              </a:rPr>
              <a:t>Better balance between time-to-market and cost</a:t>
            </a:r>
          </a:p>
          <a:p>
            <a:r>
              <a:rPr lang="en-US" sz="2200" dirty="0" smtClean="0">
                <a:latin typeface="Cambria"/>
                <a:cs typeface="Cambria"/>
              </a:rPr>
              <a:t>Product Development Unit setup to connect product operations and sales units</a:t>
            </a:r>
            <a:endParaRPr lang="en-US" sz="2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261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560" y="2705725"/>
            <a:ext cx="8504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TODAY‘S SCM?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1829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Instrumented/ Interconnected/ Intelligent</a:t>
            </a:r>
            <a:endParaRPr lang="en-US" sz="3600" dirty="0">
              <a:latin typeface="Cambria"/>
              <a:cs typeface="Cambria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947365" y="2160606"/>
            <a:ext cx="7249269" cy="4362236"/>
            <a:chOff x="947365" y="2160606"/>
            <a:chExt cx="7249269" cy="4362236"/>
          </a:xfrm>
        </p:grpSpPr>
        <p:sp>
          <p:nvSpPr>
            <p:cNvPr id="5" name="Freihandform 4"/>
            <p:cNvSpPr/>
            <p:nvPr/>
          </p:nvSpPr>
          <p:spPr>
            <a:xfrm>
              <a:off x="3530306" y="4453940"/>
              <a:ext cx="2097975" cy="2068902"/>
            </a:xfrm>
            <a:custGeom>
              <a:avLst/>
              <a:gdLst>
                <a:gd name="connsiteX0" fmla="*/ 0 w 1957960"/>
                <a:gd name="connsiteY0" fmla="*/ 978980 h 1957960"/>
                <a:gd name="connsiteX1" fmla="*/ 978980 w 1957960"/>
                <a:gd name="connsiteY1" fmla="*/ 0 h 1957960"/>
                <a:gd name="connsiteX2" fmla="*/ 1957960 w 1957960"/>
                <a:gd name="connsiteY2" fmla="*/ 978980 h 1957960"/>
                <a:gd name="connsiteX3" fmla="*/ 978980 w 1957960"/>
                <a:gd name="connsiteY3" fmla="*/ 1957960 h 1957960"/>
                <a:gd name="connsiteX4" fmla="*/ 0 w 1957960"/>
                <a:gd name="connsiteY4" fmla="*/ 978980 h 195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7960" h="1957960">
                  <a:moveTo>
                    <a:pt x="0" y="978980"/>
                  </a:moveTo>
                  <a:cubicBezTo>
                    <a:pt x="0" y="438304"/>
                    <a:pt x="438304" y="0"/>
                    <a:pt x="978980" y="0"/>
                  </a:cubicBezTo>
                  <a:cubicBezTo>
                    <a:pt x="1519656" y="0"/>
                    <a:pt x="1957960" y="438304"/>
                    <a:pt x="1957960" y="978980"/>
                  </a:cubicBezTo>
                  <a:cubicBezTo>
                    <a:pt x="1957960" y="1519656"/>
                    <a:pt x="1519656" y="1957960"/>
                    <a:pt x="978980" y="1957960"/>
                  </a:cubicBezTo>
                  <a:cubicBezTo>
                    <a:pt x="438304" y="1957960"/>
                    <a:pt x="0" y="1519656"/>
                    <a:pt x="0" y="978980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22297" tIns="322297" rIns="322297" bIns="322297" numCol="1" spcCol="1270" anchor="ctr" anchorCtr="0">
              <a:noAutofit/>
            </a:bodyPr>
            <a:lstStyle/>
            <a:p>
              <a:pPr lvl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600" b="0" kern="1200" noProof="0" smtClean="0">
                  <a:solidFill>
                    <a:srgbClr val="FFFFFF"/>
                  </a:solidFill>
                  <a:latin typeface="Cambria"/>
                  <a:cs typeface="Cambria"/>
                </a:rPr>
                <a:t>SCM</a:t>
              </a:r>
              <a:endParaRPr lang="en-US" sz="5600" b="0" kern="1200" noProof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6" name="Pfeil nach links 5"/>
            <p:cNvSpPr/>
            <p:nvPr/>
          </p:nvSpPr>
          <p:spPr>
            <a:xfrm rot="11700000">
              <a:off x="1848244" y="4653326"/>
              <a:ext cx="1711091" cy="55801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Freihandform 6"/>
            <p:cNvSpPr/>
            <p:nvPr/>
          </p:nvSpPr>
          <p:spPr>
            <a:xfrm>
              <a:off x="947365" y="3966879"/>
              <a:ext cx="1860062" cy="1488050"/>
            </a:xfrm>
            <a:custGeom>
              <a:avLst/>
              <a:gdLst>
                <a:gd name="connsiteX0" fmla="*/ 0 w 1860062"/>
                <a:gd name="connsiteY0" fmla="*/ 148805 h 1488050"/>
                <a:gd name="connsiteX1" fmla="*/ 148805 w 1860062"/>
                <a:gd name="connsiteY1" fmla="*/ 0 h 1488050"/>
                <a:gd name="connsiteX2" fmla="*/ 1711257 w 1860062"/>
                <a:gd name="connsiteY2" fmla="*/ 0 h 1488050"/>
                <a:gd name="connsiteX3" fmla="*/ 1860062 w 1860062"/>
                <a:gd name="connsiteY3" fmla="*/ 148805 h 1488050"/>
                <a:gd name="connsiteX4" fmla="*/ 1860062 w 1860062"/>
                <a:gd name="connsiteY4" fmla="*/ 1339245 h 1488050"/>
                <a:gd name="connsiteX5" fmla="*/ 1711257 w 1860062"/>
                <a:gd name="connsiteY5" fmla="*/ 1488050 h 1488050"/>
                <a:gd name="connsiteX6" fmla="*/ 148805 w 1860062"/>
                <a:gd name="connsiteY6" fmla="*/ 1488050 h 1488050"/>
                <a:gd name="connsiteX7" fmla="*/ 0 w 1860062"/>
                <a:gd name="connsiteY7" fmla="*/ 1339245 h 1488050"/>
                <a:gd name="connsiteX8" fmla="*/ 0 w 1860062"/>
                <a:gd name="connsiteY8" fmla="*/ 148805 h 148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062" h="1488050">
                  <a:moveTo>
                    <a:pt x="0" y="148805"/>
                  </a:moveTo>
                  <a:cubicBezTo>
                    <a:pt x="0" y="66622"/>
                    <a:pt x="66622" y="0"/>
                    <a:pt x="148805" y="0"/>
                  </a:cubicBezTo>
                  <a:lnTo>
                    <a:pt x="1711257" y="0"/>
                  </a:lnTo>
                  <a:cubicBezTo>
                    <a:pt x="1793440" y="0"/>
                    <a:pt x="1860062" y="66622"/>
                    <a:pt x="1860062" y="148805"/>
                  </a:cubicBezTo>
                  <a:lnTo>
                    <a:pt x="1860062" y="1339245"/>
                  </a:lnTo>
                  <a:cubicBezTo>
                    <a:pt x="1860062" y="1421428"/>
                    <a:pt x="1793440" y="1488050"/>
                    <a:pt x="1711257" y="1488050"/>
                  </a:cubicBezTo>
                  <a:lnTo>
                    <a:pt x="148805" y="1488050"/>
                  </a:lnTo>
                  <a:cubicBezTo>
                    <a:pt x="66622" y="1488050"/>
                    <a:pt x="0" y="1421428"/>
                    <a:pt x="0" y="1339245"/>
                  </a:cubicBezTo>
                  <a:lnTo>
                    <a:pt x="0" y="14880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7873" tIns="77873" rIns="77873" bIns="7787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noProof="0" smtClean="0">
                  <a:solidFill>
                    <a:srgbClr val="FFFFFF"/>
                  </a:solidFill>
                  <a:latin typeface="Cambria"/>
                  <a:cs typeface="Cambria"/>
                </a:rPr>
                <a:t>Virtual</a:t>
              </a:r>
              <a:endParaRPr lang="en-US" sz="1800" b="1" kern="1200" noProof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8" name="Pfeil nach links 7"/>
            <p:cNvSpPr/>
            <p:nvPr/>
          </p:nvSpPr>
          <p:spPr>
            <a:xfrm rot="14700000">
              <a:off x="2899062" y="3401009"/>
              <a:ext cx="1711091" cy="55801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Freihandform 8"/>
            <p:cNvSpPr/>
            <p:nvPr/>
          </p:nvSpPr>
          <p:spPr>
            <a:xfrm>
              <a:off x="2463007" y="2160606"/>
              <a:ext cx="1860062" cy="1488050"/>
            </a:xfrm>
            <a:custGeom>
              <a:avLst/>
              <a:gdLst>
                <a:gd name="connsiteX0" fmla="*/ 0 w 1860062"/>
                <a:gd name="connsiteY0" fmla="*/ 148805 h 1488050"/>
                <a:gd name="connsiteX1" fmla="*/ 148805 w 1860062"/>
                <a:gd name="connsiteY1" fmla="*/ 0 h 1488050"/>
                <a:gd name="connsiteX2" fmla="*/ 1711257 w 1860062"/>
                <a:gd name="connsiteY2" fmla="*/ 0 h 1488050"/>
                <a:gd name="connsiteX3" fmla="*/ 1860062 w 1860062"/>
                <a:gd name="connsiteY3" fmla="*/ 148805 h 1488050"/>
                <a:gd name="connsiteX4" fmla="*/ 1860062 w 1860062"/>
                <a:gd name="connsiteY4" fmla="*/ 1339245 h 1488050"/>
                <a:gd name="connsiteX5" fmla="*/ 1711257 w 1860062"/>
                <a:gd name="connsiteY5" fmla="*/ 1488050 h 1488050"/>
                <a:gd name="connsiteX6" fmla="*/ 148805 w 1860062"/>
                <a:gd name="connsiteY6" fmla="*/ 1488050 h 1488050"/>
                <a:gd name="connsiteX7" fmla="*/ 0 w 1860062"/>
                <a:gd name="connsiteY7" fmla="*/ 1339245 h 1488050"/>
                <a:gd name="connsiteX8" fmla="*/ 0 w 1860062"/>
                <a:gd name="connsiteY8" fmla="*/ 148805 h 148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062" h="1488050">
                  <a:moveTo>
                    <a:pt x="0" y="148805"/>
                  </a:moveTo>
                  <a:cubicBezTo>
                    <a:pt x="0" y="66622"/>
                    <a:pt x="66622" y="0"/>
                    <a:pt x="148805" y="0"/>
                  </a:cubicBezTo>
                  <a:lnTo>
                    <a:pt x="1711257" y="0"/>
                  </a:lnTo>
                  <a:cubicBezTo>
                    <a:pt x="1793440" y="0"/>
                    <a:pt x="1860062" y="66622"/>
                    <a:pt x="1860062" y="148805"/>
                  </a:cubicBezTo>
                  <a:lnTo>
                    <a:pt x="1860062" y="1339245"/>
                  </a:lnTo>
                  <a:cubicBezTo>
                    <a:pt x="1860062" y="1421428"/>
                    <a:pt x="1793440" y="1488050"/>
                    <a:pt x="1711257" y="1488050"/>
                  </a:cubicBezTo>
                  <a:lnTo>
                    <a:pt x="148805" y="1488050"/>
                  </a:lnTo>
                  <a:cubicBezTo>
                    <a:pt x="66622" y="1488050"/>
                    <a:pt x="0" y="1421428"/>
                    <a:pt x="0" y="1339245"/>
                  </a:cubicBezTo>
                  <a:lnTo>
                    <a:pt x="0" y="14880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7873" tIns="77873" rIns="77873" bIns="7787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noProof="0" dirty="0" smtClean="0">
                  <a:solidFill>
                    <a:srgbClr val="FFFFFF"/>
                  </a:solidFill>
                  <a:latin typeface="Cambria"/>
                  <a:cs typeface="Cambria"/>
                </a:rPr>
                <a:t>Process integration</a:t>
              </a:r>
              <a:endParaRPr lang="en-US" sz="1800" b="1" kern="1200" noProof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Pfeil nach links 9"/>
            <p:cNvSpPr/>
            <p:nvPr/>
          </p:nvSpPr>
          <p:spPr>
            <a:xfrm rot="17700000">
              <a:off x="4533845" y="3401009"/>
              <a:ext cx="1711091" cy="55801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Freihandform 10"/>
            <p:cNvSpPr/>
            <p:nvPr/>
          </p:nvSpPr>
          <p:spPr>
            <a:xfrm>
              <a:off x="4820929" y="2160606"/>
              <a:ext cx="1860062" cy="1488050"/>
            </a:xfrm>
            <a:custGeom>
              <a:avLst/>
              <a:gdLst>
                <a:gd name="connsiteX0" fmla="*/ 0 w 1860062"/>
                <a:gd name="connsiteY0" fmla="*/ 148805 h 1488050"/>
                <a:gd name="connsiteX1" fmla="*/ 148805 w 1860062"/>
                <a:gd name="connsiteY1" fmla="*/ 0 h 1488050"/>
                <a:gd name="connsiteX2" fmla="*/ 1711257 w 1860062"/>
                <a:gd name="connsiteY2" fmla="*/ 0 h 1488050"/>
                <a:gd name="connsiteX3" fmla="*/ 1860062 w 1860062"/>
                <a:gd name="connsiteY3" fmla="*/ 148805 h 1488050"/>
                <a:gd name="connsiteX4" fmla="*/ 1860062 w 1860062"/>
                <a:gd name="connsiteY4" fmla="*/ 1339245 h 1488050"/>
                <a:gd name="connsiteX5" fmla="*/ 1711257 w 1860062"/>
                <a:gd name="connsiteY5" fmla="*/ 1488050 h 1488050"/>
                <a:gd name="connsiteX6" fmla="*/ 148805 w 1860062"/>
                <a:gd name="connsiteY6" fmla="*/ 1488050 h 1488050"/>
                <a:gd name="connsiteX7" fmla="*/ 0 w 1860062"/>
                <a:gd name="connsiteY7" fmla="*/ 1339245 h 1488050"/>
                <a:gd name="connsiteX8" fmla="*/ 0 w 1860062"/>
                <a:gd name="connsiteY8" fmla="*/ 148805 h 148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062" h="1488050">
                  <a:moveTo>
                    <a:pt x="0" y="148805"/>
                  </a:moveTo>
                  <a:cubicBezTo>
                    <a:pt x="0" y="66622"/>
                    <a:pt x="66622" y="0"/>
                    <a:pt x="148805" y="0"/>
                  </a:cubicBezTo>
                  <a:lnTo>
                    <a:pt x="1711257" y="0"/>
                  </a:lnTo>
                  <a:cubicBezTo>
                    <a:pt x="1793440" y="0"/>
                    <a:pt x="1860062" y="66622"/>
                    <a:pt x="1860062" y="148805"/>
                  </a:cubicBezTo>
                  <a:lnTo>
                    <a:pt x="1860062" y="1339245"/>
                  </a:lnTo>
                  <a:cubicBezTo>
                    <a:pt x="1860062" y="1421428"/>
                    <a:pt x="1793440" y="1488050"/>
                    <a:pt x="1711257" y="1488050"/>
                  </a:cubicBezTo>
                  <a:lnTo>
                    <a:pt x="148805" y="1488050"/>
                  </a:lnTo>
                  <a:cubicBezTo>
                    <a:pt x="66622" y="1488050"/>
                    <a:pt x="0" y="1421428"/>
                    <a:pt x="0" y="1339245"/>
                  </a:cubicBezTo>
                  <a:lnTo>
                    <a:pt x="0" y="14880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7873" tIns="77873" rIns="77873" bIns="7787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noProof="0" smtClean="0">
                  <a:solidFill>
                    <a:srgbClr val="FFFFFF"/>
                  </a:solidFill>
                  <a:latin typeface="Cambria"/>
                  <a:cs typeface="Cambria"/>
                </a:rPr>
                <a:t>Network based</a:t>
              </a:r>
              <a:endParaRPr lang="en-US" sz="1800" b="1" kern="1200" noProof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Pfeil nach links 11"/>
            <p:cNvSpPr/>
            <p:nvPr/>
          </p:nvSpPr>
          <p:spPr>
            <a:xfrm rot="20700000">
              <a:off x="5584664" y="4653326"/>
              <a:ext cx="1711091" cy="55801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Freihandform 12"/>
            <p:cNvSpPr/>
            <p:nvPr/>
          </p:nvSpPr>
          <p:spPr>
            <a:xfrm>
              <a:off x="6336572" y="3966879"/>
              <a:ext cx="1860062" cy="1488050"/>
            </a:xfrm>
            <a:custGeom>
              <a:avLst/>
              <a:gdLst>
                <a:gd name="connsiteX0" fmla="*/ 0 w 1860062"/>
                <a:gd name="connsiteY0" fmla="*/ 148805 h 1488050"/>
                <a:gd name="connsiteX1" fmla="*/ 148805 w 1860062"/>
                <a:gd name="connsiteY1" fmla="*/ 0 h 1488050"/>
                <a:gd name="connsiteX2" fmla="*/ 1711257 w 1860062"/>
                <a:gd name="connsiteY2" fmla="*/ 0 h 1488050"/>
                <a:gd name="connsiteX3" fmla="*/ 1860062 w 1860062"/>
                <a:gd name="connsiteY3" fmla="*/ 148805 h 1488050"/>
                <a:gd name="connsiteX4" fmla="*/ 1860062 w 1860062"/>
                <a:gd name="connsiteY4" fmla="*/ 1339245 h 1488050"/>
                <a:gd name="connsiteX5" fmla="*/ 1711257 w 1860062"/>
                <a:gd name="connsiteY5" fmla="*/ 1488050 h 1488050"/>
                <a:gd name="connsiteX6" fmla="*/ 148805 w 1860062"/>
                <a:gd name="connsiteY6" fmla="*/ 1488050 h 1488050"/>
                <a:gd name="connsiteX7" fmla="*/ 0 w 1860062"/>
                <a:gd name="connsiteY7" fmla="*/ 1339245 h 1488050"/>
                <a:gd name="connsiteX8" fmla="*/ 0 w 1860062"/>
                <a:gd name="connsiteY8" fmla="*/ 148805 h 148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062" h="1488050">
                  <a:moveTo>
                    <a:pt x="0" y="148805"/>
                  </a:moveTo>
                  <a:cubicBezTo>
                    <a:pt x="0" y="66622"/>
                    <a:pt x="66622" y="0"/>
                    <a:pt x="148805" y="0"/>
                  </a:cubicBezTo>
                  <a:lnTo>
                    <a:pt x="1711257" y="0"/>
                  </a:lnTo>
                  <a:cubicBezTo>
                    <a:pt x="1793440" y="0"/>
                    <a:pt x="1860062" y="66622"/>
                    <a:pt x="1860062" y="148805"/>
                  </a:cubicBezTo>
                  <a:lnTo>
                    <a:pt x="1860062" y="1339245"/>
                  </a:lnTo>
                  <a:cubicBezTo>
                    <a:pt x="1860062" y="1421428"/>
                    <a:pt x="1793440" y="1488050"/>
                    <a:pt x="1711257" y="1488050"/>
                  </a:cubicBezTo>
                  <a:lnTo>
                    <a:pt x="148805" y="1488050"/>
                  </a:lnTo>
                  <a:cubicBezTo>
                    <a:pt x="66622" y="1488050"/>
                    <a:pt x="0" y="1421428"/>
                    <a:pt x="0" y="1339245"/>
                  </a:cubicBezTo>
                  <a:lnTo>
                    <a:pt x="0" y="14880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7873" tIns="77873" rIns="77873" bIns="7787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noProof="0" smtClean="0">
                  <a:solidFill>
                    <a:srgbClr val="FFFFFF"/>
                  </a:solidFill>
                  <a:latin typeface="Cambria"/>
                  <a:cs typeface="Cambria"/>
                </a:rPr>
                <a:t>Market sensitive</a:t>
              </a:r>
              <a:endParaRPr lang="en-US" sz="1800" b="1" kern="1200" noProof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07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...Further Aspects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“</a:t>
            </a:r>
            <a:r>
              <a:rPr lang="en-US" i="1" dirty="0" smtClean="0">
                <a:latin typeface="Cambria"/>
                <a:cs typeface="Cambria"/>
              </a:rPr>
              <a:t>It’s a new era in fashion – there are no rules</a:t>
            </a:r>
            <a:r>
              <a:rPr lang="en-US" dirty="0" smtClean="0">
                <a:latin typeface="Cambria"/>
                <a:cs typeface="Cambria"/>
              </a:rPr>
              <a:t>!” </a:t>
            </a:r>
            <a:r>
              <a:rPr lang="en-US" sz="2000" dirty="0" smtClean="0">
                <a:latin typeface="Cambria"/>
                <a:cs typeface="Cambria"/>
              </a:rPr>
              <a:t>(Alexander McQueen)</a:t>
            </a:r>
          </a:p>
          <a:p>
            <a:r>
              <a:rPr lang="en-US" dirty="0" smtClean="0">
                <a:latin typeface="Cambria"/>
                <a:cs typeface="Cambria"/>
              </a:rPr>
              <a:t>Improve customer experience</a:t>
            </a:r>
            <a:r>
              <a:rPr lang="en-US" sz="1000" dirty="0" smtClean="0">
                <a:latin typeface="Cambria"/>
                <a:cs typeface="Cambria"/>
              </a:rPr>
              <a:t>*</a:t>
            </a:r>
            <a:r>
              <a:rPr lang="en-US" dirty="0" smtClean="0">
                <a:latin typeface="Cambria"/>
                <a:cs typeface="Cambria"/>
              </a:rPr>
              <a:t> </a:t>
            </a:r>
            <a:endParaRPr lang="en-US" dirty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Mass-</a:t>
            </a:r>
            <a:r>
              <a:rPr lang="en-US" dirty="0">
                <a:latin typeface="Cambria"/>
                <a:cs typeface="Cambria"/>
              </a:rPr>
              <a:t>Customization</a:t>
            </a:r>
            <a:r>
              <a:rPr lang="en-US" sz="1000" dirty="0">
                <a:latin typeface="Cambria"/>
                <a:cs typeface="Cambria"/>
              </a:rPr>
              <a:t>*</a:t>
            </a:r>
            <a:endParaRPr lang="en-US" sz="1000" dirty="0" smtClean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Relationship </a:t>
            </a:r>
            <a:r>
              <a:rPr lang="en-US" dirty="0">
                <a:latin typeface="Cambria"/>
                <a:cs typeface="Cambria"/>
              </a:rPr>
              <a:t>Brand </a:t>
            </a:r>
            <a:r>
              <a:rPr lang="en-US" dirty="0">
                <a:latin typeface="Cambria"/>
                <a:cs typeface="Cambria"/>
                <a:sym typeface="Wingdings"/>
              </a:rPr>
              <a:t> Customer (Branding, use advertising</a:t>
            </a:r>
            <a:r>
              <a:rPr lang="en-US" dirty="0" smtClean="0">
                <a:latin typeface="Cambria"/>
                <a:cs typeface="Cambria"/>
                <a:sym typeface="Wingdings"/>
              </a:rPr>
              <a:t>)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3" y="1875549"/>
            <a:ext cx="6524499" cy="475847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14" y="1868789"/>
            <a:ext cx="7425220" cy="486348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429" y="1868789"/>
            <a:ext cx="5474905" cy="45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560" y="2705725"/>
            <a:ext cx="8504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WHAT COULD HAPPEN IN THE FUTURE?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85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Fast Fashion Will Become More Expensive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4" y="2566069"/>
            <a:ext cx="3960000" cy="277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54" y="2574712"/>
            <a:ext cx="3960000" cy="275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27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>
                <a:latin typeface="Cambria"/>
                <a:cs typeface="Cambria"/>
              </a:rPr>
              <a:t>Fast Fashion Will Become More Expensive</a:t>
            </a:r>
            <a:endParaRPr lang="en-US" sz="3600">
              <a:latin typeface="Cambria"/>
              <a:cs typeface="Cambria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Cambria"/>
                <a:cs typeface="Cambria"/>
              </a:rPr>
              <a:t>HIGHER DEMAND</a:t>
            </a:r>
            <a:r>
              <a:rPr lang="en-US" dirty="0">
                <a:latin typeface="Cambria"/>
                <a:cs typeface="Cambria"/>
              </a:rPr>
              <a:t/>
            </a:r>
            <a:br>
              <a:rPr lang="en-US" dirty="0">
                <a:latin typeface="Cambria"/>
                <a:cs typeface="Cambria"/>
              </a:rPr>
            </a:br>
            <a:r>
              <a:rPr lang="en-US" dirty="0">
                <a:latin typeface="Cambria"/>
                <a:cs typeface="Cambria"/>
              </a:rPr>
              <a:t>80 million garments produced 2013 (esp. US/EU)</a:t>
            </a:r>
            <a:br>
              <a:rPr lang="en-US" dirty="0">
                <a:latin typeface="Cambria"/>
                <a:cs typeface="Cambria"/>
              </a:rPr>
            </a:br>
            <a:r>
              <a:rPr lang="en-US" dirty="0">
                <a:latin typeface="Cambria"/>
                <a:cs typeface="Cambria"/>
              </a:rPr>
              <a:t>China, India etc. are following</a:t>
            </a:r>
            <a:br>
              <a:rPr lang="en-US" dirty="0">
                <a:latin typeface="Cambria"/>
                <a:cs typeface="Cambria"/>
              </a:rPr>
            </a:br>
            <a:r>
              <a:rPr lang="en-US" dirty="0">
                <a:latin typeface="Cambria"/>
                <a:cs typeface="Cambria"/>
              </a:rPr>
              <a:t>BUT: limited </a:t>
            </a:r>
            <a:r>
              <a:rPr lang="en-US" dirty="0" smtClean="0">
                <a:latin typeface="Cambria"/>
                <a:cs typeface="Cambria"/>
              </a:rPr>
              <a:t>resources</a:t>
            </a:r>
            <a:endParaRPr lang="en-US" b="1" dirty="0" smtClean="0">
              <a:solidFill>
                <a:schemeClr val="accent4"/>
              </a:solidFill>
              <a:latin typeface="Cambria"/>
              <a:cs typeface="Cambria"/>
            </a:endParaRPr>
          </a:p>
          <a:p>
            <a:r>
              <a:rPr lang="en-US" b="1" dirty="0" smtClean="0">
                <a:solidFill>
                  <a:schemeClr val="accent4"/>
                </a:solidFill>
                <a:latin typeface="Cambria"/>
                <a:cs typeface="Cambria"/>
              </a:rPr>
              <a:t>GREATER FOCUS ON SUSTAINABILITY</a:t>
            </a:r>
            <a:br>
              <a:rPr lang="en-US" b="1" dirty="0" smtClean="0">
                <a:solidFill>
                  <a:schemeClr val="accent4"/>
                </a:solidFill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2600 l water, x l chemicals for 1 t-shirt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Exploitation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higher production costs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Cambria"/>
                <a:cs typeface="Cambria"/>
              </a:rPr>
              <a:t>CONSUMPTION TRENDS</a:t>
            </a:r>
            <a:r>
              <a:rPr lang="en-US" dirty="0">
                <a:latin typeface="Cambria"/>
                <a:cs typeface="Cambria"/>
              </a:rPr>
              <a:t/>
            </a:r>
            <a:br>
              <a:rPr lang="en-US" dirty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“Clean” vs. cheap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3 or 30 t-shirts per year?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</a:rPr>
              <a:t>“Less is more”</a:t>
            </a:r>
          </a:p>
        </p:txBody>
      </p:sp>
    </p:spTree>
    <p:extLst>
      <p:ext uri="{BB962C8B-B14F-4D97-AF65-F5344CB8AC3E}">
        <p14:creationId xmlns:p14="http://schemas.microsoft.com/office/powerpoint/2010/main" val="79303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560" y="2705725"/>
            <a:ext cx="8504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WHERE WILL IT LEAD TO?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2706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Where Does Benetton Come From?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2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3900949"/>
            <a:ext cx="3990995" cy="2839597"/>
          </a:xfrm>
        </p:spPr>
      </p:pic>
      <p:cxnSp>
        <p:nvCxnSpPr>
          <p:cNvPr id="5" name="Gerade Verbindung 4"/>
          <p:cNvCxnSpPr/>
          <p:nvPr/>
        </p:nvCxnSpPr>
        <p:spPr>
          <a:xfrm>
            <a:off x="643466" y="3630624"/>
            <a:ext cx="7294033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761056" y="3355457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1548942" y="3355457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2811372" y="3359688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019845" y="3359688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619552" y="3360949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7720622" y="3359688"/>
            <a:ext cx="0" cy="540000"/>
          </a:xfrm>
          <a:prstGeom prst="line">
            <a:avLst/>
          </a:prstGeom>
          <a:ln w="28575" cmpd="sng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436248" y="2775789"/>
            <a:ext cx="75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1965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26542" y="4047862"/>
            <a:ext cx="128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1968 / 69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358558" y="2779462"/>
            <a:ext cx="75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1978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611732" y="4047862"/>
            <a:ext cx="89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1980‘s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291478" y="2775789"/>
            <a:ext cx="75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2002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343388" y="4047862"/>
            <a:ext cx="75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/>
                <a:cs typeface="Cambria"/>
              </a:rPr>
              <a:t>2012</a:t>
            </a:r>
            <a:endParaRPr lang="de-DE" dirty="0">
              <a:latin typeface="Cambria"/>
              <a:cs typeface="Cambria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3258255" y="3895457"/>
            <a:ext cx="1604064" cy="5492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Kép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05" y="2540541"/>
            <a:ext cx="4992554" cy="4176464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 rotWithShape="1">
          <a:blip r:embed="rId5"/>
          <a:srcRect l="12123" t="12712" r="11964" b="24155"/>
          <a:stretch/>
        </p:blipFill>
        <p:spPr>
          <a:xfrm>
            <a:off x="4308686" y="1958136"/>
            <a:ext cx="4549563" cy="3783637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11" y="1848376"/>
            <a:ext cx="7332379" cy="4885371"/>
          </a:xfrm>
          <a:prstGeom prst="rect">
            <a:avLst/>
          </a:prstGeom>
        </p:spPr>
      </p:pic>
      <p:pic>
        <p:nvPicPr>
          <p:cNvPr id="38" name="Bild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63" y="1958136"/>
            <a:ext cx="4353367" cy="2887733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57" y="1958136"/>
            <a:ext cx="6864399" cy="4607728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319" y="1958136"/>
            <a:ext cx="4005956" cy="2670637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10"/>
          <a:srcRect l="2925" t="18276" r="3308" b="14468"/>
          <a:stretch/>
        </p:blipFill>
        <p:spPr>
          <a:xfrm>
            <a:off x="284957" y="1958136"/>
            <a:ext cx="8574086" cy="46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8" grpId="0"/>
      <p:bldP spid="28" grpId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19560" y="2705725"/>
            <a:ext cx="8504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Cambria"/>
                <a:cs typeface="Cambria"/>
              </a:rPr>
              <a:t>WHAT WAS BENETTON‘S SUPPLY CHAIN IN THE 1980s?</a:t>
            </a:r>
            <a:endParaRPr lang="de-DE" sz="4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8211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Manufacturing Process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Vertically integrated process</a:t>
            </a:r>
          </a:p>
          <a:p>
            <a:r>
              <a:rPr lang="en-US" dirty="0" smtClean="0">
                <a:latin typeface="Cambria"/>
                <a:cs typeface="Cambria"/>
              </a:rPr>
              <a:t>Close relationships to contractors</a:t>
            </a:r>
          </a:p>
          <a:p>
            <a:pPr marL="0" indent="0">
              <a:buNone/>
            </a:pPr>
            <a:r>
              <a:rPr lang="en-US" dirty="0" smtClean="0">
                <a:latin typeface="Cambria"/>
                <a:cs typeface="Cambria"/>
                <a:sym typeface="Wingdings"/>
              </a:rPr>
              <a:t> High flexibility</a:t>
            </a:r>
          </a:p>
          <a:p>
            <a:r>
              <a:rPr lang="en-US" dirty="0" smtClean="0">
                <a:latin typeface="Cambria"/>
                <a:cs typeface="Cambria"/>
                <a:sym typeface="Wingdings"/>
              </a:rPr>
              <a:t>Low costs</a:t>
            </a:r>
          </a:p>
          <a:p>
            <a:r>
              <a:rPr lang="en-US" dirty="0" smtClean="0">
                <a:latin typeface="Cambria"/>
                <a:cs typeface="Cambria"/>
                <a:sym typeface="Wingdings"/>
              </a:rPr>
              <a:t>Competitive environment</a:t>
            </a: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6417433"/>
              </p:ext>
            </p:extLst>
          </p:nvPr>
        </p:nvGraphicFramePr>
        <p:xfrm>
          <a:off x="4778774" y="2151062"/>
          <a:ext cx="4249310" cy="4383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747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30 Weeks from Design-to-Shop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289277" cy="397510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Postponement: dyeing</a:t>
            </a:r>
          </a:p>
          <a:p>
            <a:r>
              <a:rPr lang="en-US" dirty="0" smtClean="0">
                <a:latin typeface="Cambria"/>
                <a:cs typeface="Cambria"/>
              </a:rPr>
              <a:t>Min. obsolete inventory</a:t>
            </a:r>
          </a:p>
          <a:p>
            <a:r>
              <a:rPr lang="en-US" dirty="0" smtClean="0">
                <a:latin typeface="Cambria"/>
                <a:cs typeface="Cambria"/>
              </a:rPr>
              <a:t>No flexibility to change according to demand</a:t>
            </a:r>
          </a:p>
          <a:p>
            <a:r>
              <a:rPr lang="en-US" dirty="0" smtClean="0">
                <a:latin typeface="Cambria"/>
                <a:cs typeface="Cambria"/>
              </a:rPr>
              <a:t>Lead times too long (table III)</a:t>
            </a:r>
          </a:p>
          <a:p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257113"/>
              </p:ext>
            </p:extLst>
          </p:nvPr>
        </p:nvGraphicFramePr>
        <p:xfrm>
          <a:off x="3558591" y="1794941"/>
          <a:ext cx="5313462" cy="505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182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 30 Weeks </a:t>
            </a:r>
            <a:r>
              <a:rPr lang="en-US" dirty="0">
                <a:latin typeface="Cambria"/>
                <a:cs typeface="Cambria"/>
              </a:rPr>
              <a:t>from Design-to-Shop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849714"/>
              </p:ext>
            </p:extLst>
          </p:nvPr>
        </p:nvGraphicFramePr>
        <p:xfrm>
          <a:off x="284162" y="2070614"/>
          <a:ext cx="8574087" cy="396747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25072"/>
                <a:gridCol w="2327562"/>
                <a:gridCol w="19214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PROCESS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TIME (IN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WEEKS)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CUMULATIVE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Desigining collect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ion &amp; producing samples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8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Orders by shopkeepers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/ partners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9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Purchasing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raw material (wool/cotton)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10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Manufacture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&amp; purchase of materials (spinning cotton, producing yarn, weaving)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10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20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Manufacturing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garments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6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26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Printing &amp;</a:t>
                      </a:r>
                      <a:r>
                        <a:rPr lang="en-US" baseline="0" noProof="0" smtClean="0">
                          <a:latin typeface="Cambria"/>
                          <a:cs typeface="Cambria"/>
                        </a:rPr>
                        <a:t> Dyeng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2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28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Cambria"/>
                          <a:cs typeface="Cambria"/>
                        </a:rPr>
                        <a:t>Delivery to logistic hub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>
                          <a:latin typeface="Cambria"/>
                          <a:cs typeface="Cambria"/>
                        </a:rPr>
                        <a:t>29</a:t>
                      </a:r>
                      <a:endParaRPr lang="en-US" noProof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Transport from hub to shops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Cambria"/>
                          <a:cs typeface="Cambria"/>
                        </a:rPr>
                        <a:t>1</a:t>
                      </a:r>
                      <a:endParaRPr lang="en-US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 dirty="0" smtClean="0">
                          <a:latin typeface="Cambria"/>
                          <a:cs typeface="Cambria"/>
                        </a:rPr>
                        <a:t>30</a:t>
                      </a:r>
                      <a:endParaRPr lang="en-US" sz="2400" b="1" noProof="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2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mbria"/>
                <a:cs typeface="Cambria"/>
              </a:rPr>
              <a:t>Well-Integrated Distribution</a:t>
            </a:r>
            <a:endParaRPr lang="de-DE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Chain of companies </a:t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 smtClean="0">
                <a:latin typeface="Cambria"/>
                <a:cs typeface="Cambria"/>
                <a:sym typeface="Wingdings"/>
              </a:rPr>
              <a:t> global distribution</a:t>
            </a:r>
          </a:p>
          <a:p>
            <a:r>
              <a:rPr lang="en-US" dirty="0" smtClean="0">
                <a:latin typeface="Cambria"/>
                <a:cs typeface="Cambria"/>
              </a:rPr>
              <a:t>WIDE: overcome freight forwarding issues</a:t>
            </a:r>
          </a:p>
          <a:p>
            <a:r>
              <a:rPr lang="en-US" dirty="0" smtClean="0">
                <a:latin typeface="Cambria"/>
                <a:cs typeface="Cambria"/>
              </a:rPr>
              <a:t>BENLOG: improve efficiency</a:t>
            </a:r>
          </a:p>
          <a:p>
            <a:r>
              <a:rPr lang="en-US" dirty="0" smtClean="0">
                <a:latin typeface="Cambria"/>
                <a:cs typeface="Cambria"/>
              </a:rPr>
              <a:t>BENAIR: transport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5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9403021"/>
              </p:ext>
            </p:extLst>
          </p:nvPr>
        </p:nvGraphicFramePr>
        <p:xfrm>
          <a:off x="4210668" y="2151063"/>
          <a:ext cx="4583490" cy="439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945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Franchise Network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Sales-Franchise Model</a:t>
            </a:r>
          </a:p>
          <a:p>
            <a:r>
              <a:rPr lang="en-US" dirty="0" smtClean="0">
                <a:latin typeface="Cambria"/>
                <a:cs typeface="Cambria"/>
              </a:rPr>
              <a:t>No direct link to franchisees</a:t>
            </a:r>
          </a:p>
          <a:p>
            <a:r>
              <a:rPr lang="en-US" dirty="0" smtClean="0">
                <a:latin typeface="Cambria"/>
                <a:cs typeface="Cambria"/>
              </a:rPr>
              <a:t>Agreements with agents</a:t>
            </a:r>
          </a:p>
          <a:p>
            <a:r>
              <a:rPr lang="en-US" dirty="0" smtClean="0">
                <a:latin typeface="Cambria"/>
                <a:cs typeface="Cambria"/>
              </a:rPr>
              <a:t>Stock &amp; sell Benetton only</a:t>
            </a:r>
          </a:p>
          <a:p>
            <a:r>
              <a:rPr lang="en-US" dirty="0" smtClean="0">
                <a:latin typeface="Cambria"/>
                <a:cs typeface="Cambria"/>
              </a:rPr>
              <a:t>No return of unsold goods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88726571"/>
              </p:ext>
            </p:extLst>
          </p:nvPr>
        </p:nvGraphicFramePr>
        <p:xfrm>
          <a:off x="4335332" y="2017367"/>
          <a:ext cx="4375281" cy="439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36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ektrum">
  <a:themeElements>
    <a:clrScheme name="Spek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k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k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Spektrum.thmx</Template>
  <TotalTime>0</TotalTime>
  <Words>695</Words>
  <Application>Microsoft Macintosh PowerPoint</Application>
  <PresentationFormat>Bildschirmpräsentation (4:3)</PresentationFormat>
  <Paragraphs>188</Paragraphs>
  <Slides>27</Slides>
  <Notes>15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Spektrum</vt:lpstr>
      <vt:lpstr>Global Sourcing &amp;  Supply Chain Management</vt:lpstr>
      <vt:lpstr>Overview</vt:lpstr>
      <vt:lpstr>Where Does Benetton Come From?</vt:lpstr>
      <vt:lpstr>PowerPoint-Präsentation</vt:lpstr>
      <vt:lpstr>Manufacturing Process</vt:lpstr>
      <vt:lpstr>30 Weeks from Design-to-Shop</vt:lpstr>
      <vt:lpstr> 30 Weeks from Design-to-Shop</vt:lpstr>
      <vt:lpstr>Well-Integrated Distribution</vt:lpstr>
      <vt:lpstr>Franchise Network</vt:lpstr>
      <vt:lpstr>PowerPoint-Präsentation</vt:lpstr>
      <vt:lpstr>The Rise of Fast Fashion</vt:lpstr>
      <vt:lpstr>Pioneers of Fast Fashion – Zara / H&amp;M</vt:lpstr>
      <vt:lpstr>Benetton‘s Weak Links</vt:lpstr>
      <vt:lpstr>Benetton Failed in Advertising</vt:lpstr>
      <vt:lpstr>Benetton Couldn’t Keep Up</vt:lpstr>
      <vt:lpstr>Benetton Couldn’t Keep Up</vt:lpstr>
      <vt:lpstr>PowerPoint-Präsentation</vt:lpstr>
      <vt:lpstr>Dual Supply Chain</vt:lpstr>
      <vt:lpstr>Increase in Number of Collections</vt:lpstr>
      <vt:lpstr>Results</vt:lpstr>
      <vt:lpstr>PowerPoint-Präsentation</vt:lpstr>
      <vt:lpstr>Instrumented/ Interconnected/ Intelligent</vt:lpstr>
      <vt:lpstr>...Further Aspects</vt:lpstr>
      <vt:lpstr>PowerPoint-Präsentation</vt:lpstr>
      <vt:lpstr>Fast Fashion Will Become More Expensive</vt:lpstr>
      <vt:lpstr>Fast Fashion Will Become More Expensive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COLORS OF BENETTON</dc:title>
  <dc:creator>Jessica Schroeder</dc:creator>
  <cp:lastModifiedBy>Jessica Schroeder</cp:lastModifiedBy>
  <cp:revision>178</cp:revision>
  <dcterms:created xsi:type="dcterms:W3CDTF">2015-11-08T11:05:49Z</dcterms:created>
  <dcterms:modified xsi:type="dcterms:W3CDTF">2015-11-17T15:24:35Z</dcterms:modified>
</cp:coreProperties>
</file>