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Default Extension="bin" ContentType="application/vnd.openxmlformats-officedocument.presentationml.printerSettings"/>
  <Override PartName="/ppt/slides/slide14.xml" ContentType="application/vnd.openxmlformats-officedocument.presentationml.slide+xml"/>
  <Default Extension="rels" ContentType="application/vnd.openxmlformats-package.relationships+xml"/>
  <Override PartName="/ppt/diagrams/colors8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diagrams/drawing7.xml" ContentType="application/vnd.ms-office.drawingml.diagramDrawing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diagrams/layout8.xml" ContentType="application/vnd.openxmlformats-officedocument.drawingml.diagramLayout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diagrams/colors7.xml" ContentType="application/vnd.openxmlformats-officedocument.drawingml.diagramColors+xml"/>
  <Override PartName="/docProps/core.xml" ContentType="application/vnd.openxmlformats-package.core-properties+xml"/>
  <Override PartName="/ppt/diagrams/quickStyle4.xml" ContentType="application/vnd.openxmlformats-officedocument.drawingml.diagramStyle+xml"/>
  <Override PartName="/ppt/slides/slide27.xml" ContentType="application/vnd.openxmlformats-officedocument.presentationml.slide+xml"/>
  <Override PartName="/ppt/diagrams/drawing6.xml" ContentType="application/vnd.ms-office.drawingml.diagramDrawing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diagrams/layout7.xml" ContentType="application/vnd.openxmlformats-officedocument.drawingml.diagramLayout+xml"/>
  <Override PartName="/ppt/slides/slide19.xml" ContentType="application/vnd.openxmlformats-officedocument.presentationml.slide+xml"/>
  <Override PartName="/ppt/diagrams/data3.xml" ContentType="application/vnd.openxmlformats-officedocument.drawingml.diagramData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diagrams/colors6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diagrams/colors5.xml" ContentType="application/vnd.openxmlformats-officedocument.drawingml.diagramColor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diagrams/drawing4.xml" ContentType="application/vnd.ms-office.drawingml.diagramDrawing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diagrams/data8.xml" ContentType="application/vnd.openxmlformats-officedocument.drawingml.diagramData+xml"/>
  <Override PartName="/ppt/diagrams/layout5.xml" ContentType="application/vnd.openxmlformats-officedocument.drawingml.diagram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diagrams/quickStyle8.xml" ContentType="application/vnd.openxmlformats-officedocument.drawingml.diagramStyle+xml"/>
  <Override PartName="/ppt/diagrams/colors4.xml" ContentType="application/vnd.openxmlformats-officedocument.drawingml.diagramColors+xml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diagrams/drawing3.xml" ContentType="application/vnd.ms-office.drawingml.diagramDrawing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diagrams/data7.xml" ContentType="application/vnd.openxmlformats-officedocument.drawingml.diagramData+xml"/>
  <Override PartName="/ppt/slides/slide1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.xml" ContentType="application/vnd.openxmlformats-officedocument.drawingml.diagramColors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iagrams/quickStyle6.xml" ContentType="application/vnd.openxmlformats-officedocument.drawingml.diagramStyle+xml"/>
  <Override PartName="/ppt/diagrams/colors2.xml" ContentType="application/vnd.openxmlformats-officedocument.drawingml.diagramColors+xml"/>
  <Default Extension="wdp" ContentType="image/vnd.ms-photo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diagrams/drawing8.xml" ContentType="application/vnd.ms-office.drawingml.diagramDrawing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12" r:id="rId1"/>
  </p:sldMasterIdLst>
  <p:notesMasterIdLst>
    <p:notesMasterId r:id="rId36"/>
  </p:notesMasterIdLst>
  <p:sldIdLst>
    <p:sldId id="258" r:id="rId2"/>
    <p:sldId id="259" r:id="rId3"/>
    <p:sldId id="291" r:id="rId4"/>
    <p:sldId id="292" r:id="rId5"/>
    <p:sldId id="293" r:id="rId6"/>
    <p:sldId id="294" r:id="rId7"/>
    <p:sldId id="295" r:id="rId8"/>
    <p:sldId id="263" r:id="rId9"/>
    <p:sldId id="264" r:id="rId10"/>
    <p:sldId id="313" r:id="rId11"/>
    <p:sldId id="265" r:id="rId12"/>
    <p:sldId id="29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6" r:id="rId23"/>
    <p:sldId id="310" r:id="rId24"/>
    <p:sldId id="301" r:id="rId25"/>
    <p:sldId id="302" r:id="rId26"/>
    <p:sldId id="303" r:id="rId27"/>
    <p:sldId id="304" r:id="rId28"/>
    <p:sldId id="287" r:id="rId29"/>
    <p:sldId id="314" r:id="rId30"/>
    <p:sldId id="288" r:id="rId31"/>
    <p:sldId id="315" r:id="rId32"/>
    <p:sldId id="316" r:id="rId33"/>
    <p:sldId id="317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6676" autoAdjust="0"/>
  </p:normalViewPr>
  <p:slideViewPr>
    <p:cSldViewPr snapToGrid="0" snapToObjects="1">
      <p:cViewPr>
        <p:scale>
          <a:sx n="85" d="100"/>
          <a:sy n="85" d="100"/>
        </p:scale>
        <p:origin x="-1456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image" Target="../media/image45.jpeg"/><Relationship Id="rId2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845C0-E23C-D849-B20A-BEFB6CDB9D1E}" type="doc">
      <dgm:prSet loTypeId="urn:microsoft.com/office/officeart/2009/3/layout/StepUpProcess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F116B2-0907-A948-A260-5FAF505A93D9}">
      <dgm:prSet phldrT="[Text]"/>
      <dgm:spPr/>
      <dgm:t>
        <a:bodyPr/>
        <a:lstStyle/>
        <a:p>
          <a:r>
            <a:rPr lang="en-US" dirty="0" smtClean="0"/>
            <a:t>Foundation, Eugene </a:t>
          </a:r>
          <a:r>
            <a:rPr lang="en-US" dirty="0" err="1" smtClean="0"/>
            <a:t>Schueller</a:t>
          </a:r>
          <a:r>
            <a:rPr lang="en-US" dirty="0" smtClean="0"/>
            <a:t> </a:t>
          </a:r>
          <a:endParaRPr lang="en-US" dirty="0"/>
        </a:p>
      </dgm:t>
    </dgm:pt>
    <dgm:pt modelId="{B0ECE921-5DE6-AB4B-8840-D5AC740AB39A}" type="parTrans" cxnId="{ABF6678C-5528-A743-85E0-FB5C1172A5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5014F2F-9ECD-0540-A32B-08ABD8112272}" type="sibTrans" cxnId="{ABF6678C-5528-A743-85E0-FB5C1172A5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8D9A87-B404-E744-9573-61629087FDA6}">
      <dgm:prSet phldrT="[Text]" custT="1"/>
      <dgm:spPr/>
      <dgm:t>
        <a:bodyPr/>
        <a:lstStyle/>
        <a:p>
          <a:r>
            <a:rPr lang="en-US" sz="1300" dirty="0" smtClean="0"/>
            <a:t>Italy, Austria, Netherlands UK, Canada, US, </a:t>
          </a:r>
          <a:r>
            <a:rPr lang="en-US" sz="1400" dirty="0" smtClean="0"/>
            <a:t>Brazil</a:t>
          </a:r>
          <a:endParaRPr lang="en-US" sz="1300" dirty="0"/>
        </a:p>
      </dgm:t>
    </dgm:pt>
    <dgm:pt modelId="{CBDAFE49-EF84-5E41-9522-4C61D40EDCEE}" type="parTrans" cxnId="{C68C2C26-FC0A-A74C-96B8-AB6DACF8A0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1B031F3-02F3-AF47-AC35-4240AAEECD05}" type="sibTrans" cxnId="{C68C2C26-FC0A-A74C-96B8-AB6DACF8A0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F3BA70-C517-D348-B6C8-4B53509BAA9B}">
      <dgm:prSet phldrT="[Text]" custT="1"/>
      <dgm:spPr/>
      <dgm:t>
        <a:bodyPr/>
        <a:lstStyle/>
        <a:p>
          <a:r>
            <a:rPr lang="en-US" sz="1400" dirty="0" smtClean="0"/>
            <a:t>Agreement with NESTLÉ</a:t>
          </a:r>
          <a:endParaRPr lang="en-US" sz="1400" dirty="0"/>
        </a:p>
      </dgm:t>
    </dgm:pt>
    <dgm:pt modelId="{1DE07F2A-E65A-8741-B5DD-F31CBA24FAC9}" type="parTrans" cxnId="{0C851D74-A304-7046-97B1-5948F9A3C0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F8754E-91DB-0D47-8ED7-AA283591EE5A}" type="sibTrans" cxnId="{0C851D74-A304-7046-97B1-5948F9A3C0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E6E188-24FF-0D43-BA81-EE106A4C2FD6}">
      <dgm:prSet phldrT="[Text]" custT="1"/>
      <dgm:spPr/>
      <dgm:t>
        <a:bodyPr/>
        <a:lstStyle/>
        <a:p>
          <a:r>
            <a:rPr lang="en-US" sz="1400" dirty="0" smtClean="0"/>
            <a:t>COSMAIR exclusive US re-</a:t>
          </a:r>
          <a:r>
            <a:rPr lang="en-US" sz="1400" dirty="0" err="1" smtClean="0"/>
            <a:t>presention</a:t>
          </a:r>
          <a:endParaRPr lang="en-US" sz="1400" dirty="0"/>
        </a:p>
      </dgm:t>
    </dgm:pt>
    <dgm:pt modelId="{DB0EDED2-5B78-3B4F-8311-6319DF0E34C7}" type="parTrans" cxnId="{1AA800AA-6863-9E49-BE62-C87A2ED37F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1A7AE46-CE98-204D-B066-8E6540AF4CF5}" type="sibTrans" cxnId="{1AA800AA-6863-9E49-BE62-C87A2ED37F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B63A99A-17DE-B847-8F79-2FDB1224F68F}">
      <dgm:prSet phldrT="[Text]"/>
      <dgm:spPr/>
      <dgm:t>
        <a:bodyPr/>
        <a:lstStyle/>
        <a:p>
          <a:r>
            <a:rPr lang="en-US" sz="900" smtClean="0"/>
            <a:t>FAPROCO Brazil Subsidiary</a:t>
          </a:r>
          <a:endParaRPr lang="en-US" sz="900" dirty="0"/>
        </a:p>
      </dgm:t>
    </dgm:pt>
    <dgm:pt modelId="{3D1FEA43-B0B8-3347-8F87-3C35BBF4BD2B}" type="parTrans" cxnId="{92D43D62-004B-5942-AB10-ED9B586486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96EAF2-0B18-3843-AF99-4C344458B093}" type="sibTrans" cxnId="{92D43D62-004B-5942-AB10-ED9B586486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9D2333-0981-1A41-A027-048A9A2C9028}">
      <dgm:prSet phldrT="[Text]" custT="1"/>
      <dgm:spPr/>
      <dgm:t>
        <a:bodyPr/>
        <a:lstStyle/>
        <a:p>
          <a:r>
            <a:rPr lang="en-US" sz="1400" smtClean="0"/>
            <a:t>L’Oréal Isreal, India</a:t>
          </a:r>
          <a:endParaRPr lang="en-US" sz="1400" dirty="0"/>
        </a:p>
      </dgm:t>
    </dgm:pt>
    <dgm:pt modelId="{E9844A14-6E75-4442-AE32-7BF4744716C7}" type="parTrans" cxnId="{A0C0F981-6623-684E-A637-BABF0C82D72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EF6C51-C68D-6741-8B6C-ADEDA6108EF3}" type="sibTrans" cxnId="{A0C0F981-6623-684E-A637-BABF0C82D72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1E95AC9-EC68-FF4A-AD58-73467EAA65CD}">
      <dgm:prSet phldrT="[Text]" custT="1"/>
      <dgm:spPr/>
      <dgm:t>
        <a:bodyPr/>
        <a:lstStyle/>
        <a:p>
          <a:r>
            <a:rPr lang="en-US" sz="1400" smtClean="0"/>
            <a:t>R&amp;D Centre in Japan</a:t>
          </a:r>
          <a:endParaRPr lang="en-US" sz="1400" dirty="0"/>
        </a:p>
      </dgm:t>
    </dgm:pt>
    <dgm:pt modelId="{AF4ACFCB-4482-F84E-A036-295737A1B6C2}" type="parTrans" cxnId="{3BF4813B-1D1F-FC4D-872E-CA88553D6427}">
      <dgm:prSet/>
      <dgm:spPr/>
      <dgm:t>
        <a:bodyPr/>
        <a:lstStyle/>
        <a:p>
          <a:endParaRPr lang="en-US"/>
        </a:p>
      </dgm:t>
    </dgm:pt>
    <dgm:pt modelId="{C9B34C20-B7D4-A54B-BE84-BF776926DF01}" type="sibTrans" cxnId="{3BF4813B-1D1F-FC4D-872E-CA88553D6427}">
      <dgm:prSet/>
      <dgm:spPr/>
      <dgm:t>
        <a:bodyPr/>
        <a:lstStyle/>
        <a:p>
          <a:endParaRPr lang="en-US"/>
        </a:p>
      </dgm:t>
    </dgm:pt>
    <dgm:pt modelId="{1B2EBB44-04C9-8C42-983B-473DDC27B1F1}" type="pres">
      <dgm:prSet presAssocID="{8B7845C0-E23C-D849-B20A-BEFB6CDB9D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9A3F713-8502-4743-AA5A-9C675FBE9210}" type="pres">
      <dgm:prSet presAssocID="{F4F116B2-0907-A948-A260-5FAF505A93D9}" presName="composite" presStyleCnt="0"/>
      <dgm:spPr/>
      <dgm:t>
        <a:bodyPr/>
        <a:lstStyle/>
        <a:p>
          <a:endParaRPr lang="en-US"/>
        </a:p>
      </dgm:t>
    </dgm:pt>
    <dgm:pt modelId="{123DE355-D81F-C445-957B-3493F46D514D}" type="pres">
      <dgm:prSet presAssocID="{F4F116B2-0907-A948-A260-5FAF505A93D9}" presName="LShape" presStyleLbl="alignNode1" presStyleIdx="0" presStyleCnt="13"/>
      <dgm:spPr/>
      <dgm:t>
        <a:bodyPr/>
        <a:lstStyle/>
        <a:p>
          <a:endParaRPr lang="en-US"/>
        </a:p>
      </dgm:t>
    </dgm:pt>
    <dgm:pt modelId="{38CA3A80-7D5B-DF46-91B8-075525FA9C7B}" type="pres">
      <dgm:prSet presAssocID="{F4F116B2-0907-A948-A260-5FAF505A93D9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953F0-A544-1940-A64C-3BF683EE64B9}" type="pres">
      <dgm:prSet presAssocID="{F4F116B2-0907-A948-A260-5FAF505A93D9}" presName="Triangle" presStyleLbl="alignNode1" presStyleIdx="1" presStyleCnt="13"/>
      <dgm:spPr/>
      <dgm:t>
        <a:bodyPr/>
        <a:lstStyle/>
        <a:p>
          <a:endParaRPr lang="en-US"/>
        </a:p>
      </dgm:t>
    </dgm:pt>
    <dgm:pt modelId="{AFEBB161-CE94-034D-81D4-AB87D3DED79D}" type="pres">
      <dgm:prSet presAssocID="{85014F2F-9ECD-0540-A32B-08ABD8112272}" presName="sibTrans" presStyleCnt="0"/>
      <dgm:spPr/>
      <dgm:t>
        <a:bodyPr/>
        <a:lstStyle/>
        <a:p>
          <a:endParaRPr lang="en-US"/>
        </a:p>
      </dgm:t>
    </dgm:pt>
    <dgm:pt modelId="{9C9C89F5-0881-BE43-9CB6-4D543602B437}" type="pres">
      <dgm:prSet presAssocID="{85014F2F-9ECD-0540-A32B-08ABD8112272}" presName="space" presStyleCnt="0"/>
      <dgm:spPr/>
      <dgm:t>
        <a:bodyPr/>
        <a:lstStyle/>
        <a:p>
          <a:endParaRPr lang="en-US"/>
        </a:p>
      </dgm:t>
    </dgm:pt>
    <dgm:pt modelId="{A2C50B0A-F32E-2A43-AE60-E7E3EC19F4D2}" type="pres">
      <dgm:prSet presAssocID="{E88D9A87-B404-E744-9573-61629087FDA6}" presName="composite" presStyleCnt="0"/>
      <dgm:spPr/>
      <dgm:t>
        <a:bodyPr/>
        <a:lstStyle/>
        <a:p>
          <a:endParaRPr lang="en-US"/>
        </a:p>
      </dgm:t>
    </dgm:pt>
    <dgm:pt modelId="{4F340EC2-44F5-0143-96A2-73AECD3DCF3F}" type="pres">
      <dgm:prSet presAssocID="{E88D9A87-B404-E744-9573-61629087FDA6}" presName="LShape" presStyleLbl="alignNode1" presStyleIdx="2" presStyleCnt="13"/>
      <dgm:spPr/>
      <dgm:t>
        <a:bodyPr/>
        <a:lstStyle/>
        <a:p>
          <a:endParaRPr lang="en-US"/>
        </a:p>
      </dgm:t>
    </dgm:pt>
    <dgm:pt modelId="{A657D9CA-606F-4A4C-B69B-E43B831899C1}" type="pres">
      <dgm:prSet presAssocID="{E88D9A87-B404-E744-9573-61629087FDA6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BBFF9-97B9-2C4E-BB7E-73410346940D}" type="pres">
      <dgm:prSet presAssocID="{E88D9A87-B404-E744-9573-61629087FDA6}" presName="Triangle" presStyleLbl="alignNode1" presStyleIdx="3" presStyleCnt="13"/>
      <dgm:spPr/>
      <dgm:t>
        <a:bodyPr/>
        <a:lstStyle/>
        <a:p>
          <a:endParaRPr lang="en-US"/>
        </a:p>
      </dgm:t>
    </dgm:pt>
    <dgm:pt modelId="{EC1C0428-09CE-4645-AC56-4C96781785D6}" type="pres">
      <dgm:prSet presAssocID="{F1B031F3-02F3-AF47-AC35-4240AAEECD05}" presName="sibTrans" presStyleCnt="0"/>
      <dgm:spPr/>
      <dgm:t>
        <a:bodyPr/>
        <a:lstStyle/>
        <a:p>
          <a:endParaRPr lang="en-US"/>
        </a:p>
      </dgm:t>
    </dgm:pt>
    <dgm:pt modelId="{27D7B44E-FDFF-8748-8F13-F07A53590C11}" type="pres">
      <dgm:prSet presAssocID="{F1B031F3-02F3-AF47-AC35-4240AAEECD05}" presName="space" presStyleCnt="0"/>
      <dgm:spPr/>
      <dgm:t>
        <a:bodyPr/>
        <a:lstStyle/>
        <a:p>
          <a:endParaRPr lang="en-US"/>
        </a:p>
      </dgm:t>
    </dgm:pt>
    <dgm:pt modelId="{EDFF2613-BEC3-7B4E-9880-D391981825DD}" type="pres">
      <dgm:prSet presAssocID="{17E6E188-24FF-0D43-BA81-EE106A4C2FD6}" presName="composite" presStyleCnt="0"/>
      <dgm:spPr/>
      <dgm:t>
        <a:bodyPr/>
        <a:lstStyle/>
        <a:p>
          <a:endParaRPr lang="en-US"/>
        </a:p>
      </dgm:t>
    </dgm:pt>
    <dgm:pt modelId="{297FEA6F-126A-6641-8CC6-F3CEDAD00A0F}" type="pres">
      <dgm:prSet presAssocID="{17E6E188-24FF-0D43-BA81-EE106A4C2FD6}" presName="LShape" presStyleLbl="alignNode1" presStyleIdx="4" presStyleCnt="13"/>
      <dgm:spPr/>
      <dgm:t>
        <a:bodyPr/>
        <a:lstStyle/>
        <a:p>
          <a:endParaRPr lang="en-US"/>
        </a:p>
      </dgm:t>
    </dgm:pt>
    <dgm:pt modelId="{AE6D2D2A-8AFE-D142-86EB-F1B04933233E}" type="pres">
      <dgm:prSet presAssocID="{17E6E188-24FF-0D43-BA81-EE106A4C2FD6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DD56E-F7D4-794D-8912-6BCE4A24AAF1}" type="pres">
      <dgm:prSet presAssocID="{17E6E188-24FF-0D43-BA81-EE106A4C2FD6}" presName="Triangle" presStyleLbl="alignNode1" presStyleIdx="5" presStyleCnt="13"/>
      <dgm:spPr/>
      <dgm:t>
        <a:bodyPr/>
        <a:lstStyle/>
        <a:p>
          <a:endParaRPr lang="en-US"/>
        </a:p>
      </dgm:t>
    </dgm:pt>
    <dgm:pt modelId="{D7EBB139-C5A2-3C43-8166-97808FCA24F5}" type="pres">
      <dgm:prSet presAssocID="{11A7AE46-CE98-204D-B066-8E6540AF4CF5}" presName="sibTrans" presStyleCnt="0"/>
      <dgm:spPr/>
      <dgm:t>
        <a:bodyPr/>
        <a:lstStyle/>
        <a:p>
          <a:endParaRPr lang="en-US"/>
        </a:p>
      </dgm:t>
    </dgm:pt>
    <dgm:pt modelId="{C22783C8-1D86-3042-8319-BA85B1FBE3BB}" type="pres">
      <dgm:prSet presAssocID="{11A7AE46-CE98-204D-B066-8E6540AF4CF5}" presName="space" presStyleCnt="0"/>
      <dgm:spPr/>
      <dgm:t>
        <a:bodyPr/>
        <a:lstStyle/>
        <a:p>
          <a:endParaRPr lang="en-US"/>
        </a:p>
      </dgm:t>
    </dgm:pt>
    <dgm:pt modelId="{70DC3AFC-9D19-6340-8CC7-589CD8FAE4E3}" type="pres">
      <dgm:prSet presAssocID="{3B63A99A-17DE-B847-8F79-2FDB1224F68F}" presName="composite" presStyleCnt="0"/>
      <dgm:spPr/>
      <dgm:t>
        <a:bodyPr/>
        <a:lstStyle/>
        <a:p>
          <a:endParaRPr lang="en-US"/>
        </a:p>
      </dgm:t>
    </dgm:pt>
    <dgm:pt modelId="{D2201E5C-6C1D-AD46-B7EF-5DDCA07020BB}" type="pres">
      <dgm:prSet presAssocID="{3B63A99A-17DE-B847-8F79-2FDB1224F68F}" presName="LShape" presStyleLbl="alignNode1" presStyleIdx="6" presStyleCnt="13"/>
      <dgm:spPr/>
      <dgm:t>
        <a:bodyPr/>
        <a:lstStyle/>
        <a:p>
          <a:endParaRPr lang="en-US"/>
        </a:p>
      </dgm:t>
    </dgm:pt>
    <dgm:pt modelId="{A456AE44-AE4F-B146-9AA9-2F64C98A652D}" type="pres">
      <dgm:prSet presAssocID="{3B63A99A-17DE-B847-8F79-2FDB1224F68F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808ED-F8D8-184E-AA8B-9A4E854595D2}" type="pres">
      <dgm:prSet presAssocID="{3B63A99A-17DE-B847-8F79-2FDB1224F68F}" presName="Triangle" presStyleLbl="alignNode1" presStyleIdx="7" presStyleCnt="13"/>
      <dgm:spPr/>
      <dgm:t>
        <a:bodyPr/>
        <a:lstStyle/>
        <a:p>
          <a:endParaRPr lang="en-US"/>
        </a:p>
      </dgm:t>
    </dgm:pt>
    <dgm:pt modelId="{89BDC0EE-B372-D542-B911-D1E6A69CB568}" type="pres">
      <dgm:prSet presAssocID="{6896EAF2-0B18-3843-AF99-4C344458B093}" presName="sibTrans" presStyleCnt="0"/>
      <dgm:spPr/>
      <dgm:t>
        <a:bodyPr/>
        <a:lstStyle/>
        <a:p>
          <a:endParaRPr lang="en-US"/>
        </a:p>
      </dgm:t>
    </dgm:pt>
    <dgm:pt modelId="{0110BB25-D3F7-3A49-861B-37A0F143628D}" type="pres">
      <dgm:prSet presAssocID="{6896EAF2-0B18-3843-AF99-4C344458B093}" presName="space" presStyleCnt="0"/>
      <dgm:spPr/>
      <dgm:t>
        <a:bodyPr/>
        <a:lstStyle/>
        <a:p>
          <a:endParaRPr lang="en-US"/>
        </a:p>
      </dgm:t>
    </dgm:pt>
    <dgm:pt modelId="{0D507E8F-34F6-7747-9BDD-AD03D74BF6B2}" type="pres">
      <dgm:prSet presAssocID="{39F3BA70-C517-D348-B6C8-4B53509BAA9B}" presName="composite" presStyleCnt="0"/>
      <dgm:spPr/>
      <dgm:t>
        <a:bodyPr/>
        <a:lstStyle/>
        <a:p>
          <a:endParaRPr lang="en-US"/>
        </a:p>
      </dgm:t>
    </dgm:pt>
    <dgm:pt modelId="{4A2BC1DB-E992-0443-AAB8-EC979153D860}" type="pres">
      <dgm:prSet presAssocID="{39F3BA70-C517-D348-B6C8-4B53509BAA9B}" presName="LShape" presStyleLbl="alignNode1" presStyleIdx="8" presStyleCnt="13"/>
      <dgm:spPr/>
      <dgm:t>
        <a:bodyPr/>
        <a:lstStyle/>
        <a:p>
          <a:endParaRPr lang="en-US"/>
        </a:p>
      </dgm:t>
    </dgm:pt>
    <dgm:pt modelId="{D5517022-6D38-054F-ACA1-032747170483}" type="pres">
      <dgm:prSet presAssocID="{39F3BA70-C517-D348-B6C8-4B53509BAA9B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F95A2-E9F9-484F-8475-A7CB594834CB}" type="pres">
      <dgm:prSet presAssocID="{39F3BA70-C517-D348-B6C8-4B53509BAA9B}" presName="Triangle" presStyleLbl="alignNode1" presStyleIdx="9" presStyleCnt="13"/>
      <dgm:spPr/>
      <dgm:t>
        <a:bodyPr/>
        <a:lstStyle/>
        <a:p>
          <a:endParaRPr lang="en-US"/>
        </a:p>
      </dgm:t>
    </dgm:pt>
    <dgm:pt modelId="{9533BDF8-7DE5-AC4E-8A60-F6B06A24E325}" type="pres">
      <dgm:prSet presAssocID="{7CF8754E-91DB-0D47-8ED7-AA283591EE5A}" presName="sibTrans" presStyleCnt="0"/>
      <dgm:spPr/>
      <dgm:t>
        <a:bodyPr/>
        <a:lstStyle/>
        <a:p>
          <a:endParaRPr lang="en-US"/>
        </a:p>
      </dgm:t>
    </dgm:pt>
    <dgm:pt modelId="{0EAA0D7C-B8E6-E248-B49C-2F0B95145608}" type="pres">
      <dgm:prSet presAssocID="{7CF8754E-91DB-0D47-8ED7-AA283591EE5A}" presName="space" presStyleCnt="0"/>
      <dgm:spPr/>
      <dgm:t>
        <a:bodyPr/>
        <a:lstStyle/>
        <a:p>
          <a:endParaRPr lang="en-US"/>
        </a:p>
      </dgm:t>
    </dgm:pt>
    <dgm:pt modelId="{C115F71E-FF55-2940-88EE-37B83752B79D}" type="pres">
      <dgm:prSet presAssocID="{31E95AC9-EC68-FF4A-AD58-73467EAA65CD}" presName="composite" presStyleCnt="0"/>
      <dgm:spPr/>
      <dgm:t>
        <a:bodyPr/>
        <a:lstStyle/>
        <a:p>
          <a:endParaRPr lang="en-US"/>
        </a:p>
      </dgm:t>
    </dgm:pt>
    <dgm:pt modelId="{5B0DD0E6-8A97-4247-A597-1D87A2D2DF47}" type="pres">
      <dgm:prSet presAssocID="{31E95AC9-EC68-FF4A-AD58-73467EAA65CD}" presName="LShape" presStyleLbl="alignNode1" presStyleIdx="10" presStyleCnt="13"/>
      <dgm:spPr/>
      <dgm:t>
        <a:bodyPr/>
        <a:lstStyle/>
        <a:p>
          <a:endParaRPr lang="en-US"/>
        </a:p>
      </dgm:t>
    </dgm:pt>
    <dgm:pt modelId="{874B4EA4-EADE-DE4A-AB33-A48270B7DD94}" type="pres">
      <dgm:prSet presAssocID="{31E95AC9-EC68-FF4A-AD58-73467EAA65CD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1733A-4068-754C-96F2-D59CC00F657C}" type="pres">
      <dgm:prSet presAssocID="{31E95AC9-EC68-FF4A-AD58-73467EAA65CD}" presName="Triangle" presStyleLbl="alignNode1" presStyleIdx="11" presStyleCnt="13"/>
      <dgm:spPr/>
      <dgm:t>
        <a:bodyPr/>
        <a:lstStyle/>
        <a:p>
          <a:endParaRPr lang="en-US"/>
        </a:p>
      </dgm:t>
    </dgm:pt>
    <dgm:pt modelId="{76769774-2164-9745-8B45-A046A514678F}" type="pres">
      <dgm:prSet presAssocID="{C9B34C20-B7D4-A54B-BE84-BF776926DF01}" presName="sibTrans" presStyleCnt="0"/>
      <dgm:spPr/>
      <dgm:t>
        <a:bodyPr/>
        <a:lstStyle/>
        <a:p>
          <a:endParaRPr lang="en-US"/>
        </a:p>
      </dgm:t>
    </dgm:pt>
    <dgm:pt modelId="{886CF696-A69F-6045-9E33-B2807F9A11C9}" type="pres">
      <dgm:prSet presAssocID="{C9B34C20-B7D4-A54B-BE84-BF776926DF01}" presName="space" presStyleCnt="0"/>
      <dgm:spPr/>
      <dgm:t>
        <a:bodyPr/>
        <a:lstStyle/>
        <a:p>
          <a:endParaRPr lang="en-US"/>
        </a:p>
      </dgm:t>
    </dgm:pt>
    <dgm:pt modelId="{D3FE8E42-5D97-2647-A67E-7376BF2ED585}" type="pres">
      <dgm:prSet presAssocID="{E09D2333-0981-1A41-A027-048A9A2C9028}" presName="composite" presStyleCnt="0"/>
      <dgm:spPr/>
      <dgm:t>
        <a:bodyPr/>
        <a:lstStyle/>
        <a:p>
          <a:endParaRPr lang="en-US"/>
        </a:p>
      </dgm:t>
    </dgm:pt>
    <dgm:pt modelId="{61823D7B-0767-0C42-8C6E-9F0EE4B87ABC}" type="pres">
      <dgm:prSet presAssocID="{E09D2333-0981-1A41-A027-048A9A2C9028}" presName="LShape" presStyleLbl="alignNode1" presStyleIdx="12" presStyleCnt="13"/>
      <dgm:spPr/>
      <dgm:t>
        <a:bodyPr/>
        <a:lstStyle/>
        <a:p>
          <a:endParaRPr lang="en-US"/>
        </a:p>
      </dgm:t>
    </dgm:pt>
    <dgm:pt modelId="{55D9EEDC-4325-C748-BBD0-70A2FA4E64F3}" type="pres">
      <dgm:prSet presAssocID="{E09D2333-0981-1A41-A027-048A9A2C9028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183EE2-B32D-C740-B18F-605A64A6284A}" type="presOf" srcId="{E88D9A87-B404-E744-9573-61629087FDA6}" destId="{A657D9CA-606F-4A4C-B69B-E43B831899C1}" srcOrd="0" destOrd="0" presId="urn:microsoft.com/office/officeart/2009/3/layout/StepUpProcess"/>
    <dgm:cxn modelId="{F318743A-CFF6-8545-99E2-EA56148F9762}" type="presOf" srcId="{17E6E188-24FF-0D43-BA81-EE106A4C2FD6}" destId="{AE6D2D2A-8AFE-D142-86EB-F1B04933233E}" srcOrd="0" destOrd="0" presId="urn:microsoft.com/office/officeart/2009/3/layout/StepUpProcess"/>
    <dgm:cxn modelId="{15762EB8-0927-C24C-B404-2DCBFC64E451}" type="presOf" srcId="{E09D2333-0981-1A41-A027-048A9A2C9028}" destId="{55D9EEDC-4325-C748-BBD0-70A2FA4E64F3}" srcOrd="0" destOrd="0" presId="urn:microsoft.com/office/officeart/2009/3/layout/StepUpProcess"/>
    <dgm:cxn modelId="{C68C2C26-FC0A-A74C-96B8-AB6DACF8A043}" srcId="{8B7845C0-E23C-D849-B20A-BEFB6CDB9D1E}" destId="{E88D9A87-B404-E744-9573-61629087FDA6}" srcOrd="1" destOrd="0" parTransId="{CBDAFE49-EF84-5E41-9522-4C61D40EDCEE}" sibTransId="{F1B031F3-02F3-AF47-AC35-4240AAEECD05}"/>
    <dgm:cxn modelId="{85655440-9DCC-6B4A-9324-128B8A976301}" type="presOf" srcId="{8B7845C0-E23C-D849-B20A-BEFB6CDB9D1E}" destId="{1B2EBB44-04C9-8C42-983B-473DDC27B1F1}" srcOrd="0" destOrd="0" presId="urn:microsoft.com/office/officeart/2009/3/layout/StepUpProcess"/>
    <dgm:cxn modelId="{A0C0F981-6623-684E-A637-BABF0C82D72C}" srcId="{8B7845C0-E23C-D849-B20A-BEFB6CDB9D1E}" destId="{E09D2333-0981-1A41-A027-048A9A2C9028}" srcOrd="6" destOrd="0" parTransId="{E9844A14-6E75-4442-AE32-7BF4744716C7}" sibTransId="{82EF6C51-C68D-6741-8B6C-ADEDA6108EF3}"/>
    <dgm:cxn modelId="{92D43D62-004B-5942-AB10-ED9B58648699}" srcId="{8B7845C0-E23C-D849-B20A-BEFB6CDB9D1E}" destId="{3B63A99A-17DE-B847-8F79-2FDB1224F68F}" srcOrd="3" destOrd="0" parTransId="{3D1FEA43-B0B8-3347-8F87-3C35BBF4BD2B}" sibTransId="{6896EAF2-0B18-3843-AF99-4C344458B093}"/>
    <dgm:cxn modelId="{1AA800AA-6863-9E49-BE62-C87A2ED37FEE}" srcId="{8B7845C0-E23C-D849-B20A-BEFB6CDB9D1E}" destId="{17E6E188-24FF-0D43-BA81-EE106A4C2FD6}" srcOrd="2" destOrd="0" parTransId="{DB0EDED2-5B78-3B4F-8311-6319DF0E34C7}" sibTransId="{11A7AE46-CE98-204D-B066-8E6540AF4CF5}"/>
    <dgm:cxn modelId="{FC97F751-D5B7-C843-AE0C-53EC85A2652B}" type="presOf" srcId="{3B63A99A-17DE-B847-8F79-2FDB1224F68F}" destId="{A456AE44-AE4F-B146-9AA9-2F64C98A652D}" srcOrd="0" destOrd="0" presId="urn:microsoft.com/office/officeart/2009/3/layout/StepUpProcess"/>
    <dgm:cxn modelId="{ABF6678C-5528-A743-85E0-FB5C1172A529}" srcId="{8B7845C0-E23C-D849-B20A-BEFB6CDB9D1E}" destId="{F4F116B2-0907-A948-A260-5FAF505A93D9}" srcOrd="0" destOrd="0" parTransId="{B0ECE921-5DE6-AB4B-8840-D5AC740AB39A}" sibTransId="{85014F2F-9ECD-0540-A32B-08ABD8112272}"/>
    <dgm:cxn modelId="{0C851D74-A304-7046-97B1-5948F9A3C0CE}" srcId="{8B7845C0-E23C-D849-B20A-BEFB6CDB9D1E}" destId="{39F3BA70-C517-D348-B6C8-4B53509BAA9B}" srcOrd="4" destOrd="0" parTransId="{1DE07F2A-E65A-8741-B5DD-F31CBA24FAC9}" sibTransId="{7CF8754E-91DB-0D47-8ED7-AA283591EE5A}"/>
    <dgm:cxn modelId="{82AF8115-661F-A645-B3CB-82A94A840A6B}" type="presOf" srcId="{31E95AC9-EC68-FF4A-AD58-73467EAA65CD}" destId="{874B4EA4-EADE-DE4A-AB33-A48270B7DD94}" srcOrd="0" destOrd="0" presId="urn:microsoft.com/office/officeart/2009/3/layout/StepUpProcess"/>
    <dgm:cxn modelId="{6A7CDDFA-8C58-8D4B-9F1A-A1F5375569F8}" type="presOf" srcId="{F4F116B2-0907-A948-A260-5FAF505A93D9}" destId="{38CA3A80-7D5B-DF46-91B8-075525FA9C7B}" srcOrd="0" destOrd="0" presId="urn:microsoft.com/office/officeart/2009/3/layout/StepUpProcess"/>
    <dgm:cxn modelId="{3BF4813B-1D1F-FC4D-872E-CA88553D6427}" srcId="{8B7845C0-E23C-D849-B20A-BEFB6CDB9D1E}" destId="{31E95AC9-EC68-FF4A-AD58-73467EAA65CD}" srcOrd="5" destOrd="0" parTransId="{AF4ACFCB-4482-F84E-A036-295737A1B6C2}" sibTransId="{C9B34C20-B7D4-A54B-BE84-BF776926DF01}"/>
    <dgm:cxn modelId="{33CA0084-8637-E74C-8721-007B4E67FD03}" type="presOf" srcId="{39F3BA70-C517-D348-B6C8-4B53509BAA9B}" destId="{D5517022-6D38-054F-ACA1-032747170483}" srcOrd="0" destOrd="0" presId="urn:microsoft.com/office/officeart/2009/3/layout/StepUpProcess"/>
    <dgm:cxn modelId="{40D10B51-5627-C544-943B-BF518C1B282A}" type="presParOf" srcId="{1B2EBB44-04C9-8C42-983B-473DDC27B1F1}" destId="{49A3F713-8502-4743-AA5A-9C675FBE9210}" srcOrd="0" destOrd="0" presId="urn:microsoft.com/office/officeart/2009/3/layout/StepUpProcess"/>
    <dgm:cxn modelId="{3E546B8D-7E13-B64E-B2D2-EE327A33F222}" type="presParOf" srcId="{49A3F713-8502-4743-AA5A-9C675FBE9210}" destId="{123DE355-D81F-C445-957B-3493F46D514D}" srcOrd="0" destOrd="0" presId="urn:microsoft.com/office/officeart/2009/3/layout/StepUpProcess"/>
    <dgm:cxn modelId="{CC9E3056-7730-3E4C-9039-E2AEC686E8D5}" type="presParOf" srcId="{49A3F713-8502-4743-AA5A-9C675FBE9210}" destId="{38CA3A80-7D5B-DF46-91B8-075525FA9C7B}" srcOrd="1" destOrd="0" presId="urn:microsoft.com/office/officeart/2009/3/layout/StepUpProcess"/>
    <dgm:cxn modelId="{9000B8AE-19A2-4348-85D0-163FE9804777}" type="presParOf" srcId="{49A3F713-8502-4743-AA5A-9C675FBE9210}" destId="{F56953F0-A544-1940-A64C-3BF683EE64B9}" srcOrd="2" destOrd="0" presId="urn:microsoft.com/office/officeart/2009/3/layout/StepUpProcess"/>
    <dgm:cxn modelId="{E2B65570-D17E-0648-B413-9FCE68DD2824}" type="presParOf" srcId="{1B2EBB44-04C9-8C42-983B-473DDC27B1F1}" destId="{AFEBB161-CE94-034D-81D4-AB87D3DED79D}" srcOrd="1" destOrd="0" presId="urn:microsoft.com/office/officeart/2009/3/layout/StepUpProcess"/>
    <dgm:cxn modelId="{6DB765CB-B855-1543-8E24-F32135DF8873}" type="presParOf" srcId="{AFEBB161-CE94-034D-81D4-AB87D3DED79D}" destId="{9C9C89F5-0881-BE43-9CB6-4D543602B437}" srcOrd="0" destOrd="0" presId="urn:microsoft.com/office/officeart/2009/3/layout/StepUpProcess"/>
    <dgm:cxn modelId="{4E97C54D-12BA-7D4E-8BEF-86533D95F4B6}" type="presParOf" srcId="{1B2EBB44-04C9-8C42-983B-473DDC27B1F1}" destId="{A2C50B0A-F32E-2A43-AE60-E7E3EC19F4D2}" srcOrd="2" destOrd="0" presId="urn:microsoft.com/office/officeart/2009/3/layout/StepUpProcess"/>
    <dgm:cxn modelId="{27C42394-B4EF-C249-8AE5-7506D2C9FE53}" type="presParOf" srcId="{A2C50B0A-F32E-2A43-AE60-E7E3EC19F4D2}" destId="{4F340EC2-44F5-0143-96A2-73AECD3DCF3F}" srcOrd="0" destOrd="0" presId="urn:microsoft.com/office/officeart/2009/3/layout/StepUpProcess"/>
    <dgm:cxn modelId="{AA4505DE-767D-FA4F-8C6C-DF6331DB60C0}" type="presParOf" srcId="{A2C50B0A-F32E-2A43-AE60-E7E3EC19F4D2}" destId="{A657D9CA-606F-4A4C-B69B-E43B831899C1}" srcOrd="1" destOrd="0" presId="urn:microsoft.com/office/officeart/2009/3/layout/StepUpProcess"/>
    <dgm:cxn modelId="{70A1809C-E333-244E-A442-2AEDBA57D441}" type="presParOf" srcId="{A2C50B0A-F32E-2A43-AE60-E7E3EC19F4D2}" destId="{6B1BBFF9-97B9-2C4E-BB7E-73410346940D}" srcOrd="2" destOrd="0" presId="urn:microsoft.com/office/officeart/2009/3/layout/StepUpProcess"/>
    <dgm:cxn modelId="{0DC8A07A-B669-6B4A-8442-CA532921C547}" type="presParOf" srcId="{1B2EBB44-04C9-8C42-983B-473DDC27B1F1}" destId="{EC1C0428-09CE-4645-AC56-4C96781785D6}" srcOrd="3" destOrd="0" presId="urn:microsoft.com/office/officeart/2009/3/layout/StepUpProcess"/>
    <dgm:cxn modelId="{347D9D46-F81B-0845-937E-34BB5AC16EEC}" type="presParOf" srcId="{EC1C0428-09CE-4645-AC56-4C96781785D6}" destId="{27D7B44E-FDFF-8748-8F13-F07A53590C11}" srcOrd="0" destOrd="0" presId="urn:microsoft.com/office/officeart/2009/3/layout/StepUpProcess"/>
    <dgm:cxn modelId="{A5C1EFEF-DB37-1748-9673-A6A444B10231}" type="presParOf" srcId="{1B2EBB44-04C9-8C42-983B-473DDC27B1F1}" destId="{EDFF2613-BEC3-7B4E-9880-D391981825DD}" srcOrd="4" destOrd="0" presId="urn:microsoft.com/office/officeart/2009/3/layout/StepUpProcess"/>
    <dgm:cxn modelId="{1F6384BF-DAAB-D54F-AB1E-138DE473343D}" type="presParOf" srcId="{EDFF2613-BEC3-7B4E-9880-D391981825DD}" destId="{297FEA6F-126A-6641-8CC6-F3CEDAD00A0F}" srcOrd="0" destOrd="0" presId="urn:microsoft.com/office/officeart/2009/3/layout/StepUpProcess"/>
    <dgm:cxn modelId="{8985178C-CA52-2B41-ADB6-2112C6C8C2CE}" type="presParOf" srcId="{EDFF2613-BEC3-7B4E-9880-D391981825DD}" destId="{AE6D2D2A-8AFE-D142-86EB-F1B04933233E}" srcOrd="1" destOrd="0" presId="urn:microsoft.com/office/officeart/2009/3/layout/StepUpProcess"/>
    <dgm:cxn modelId="{207FDA25-F779-864B-B929-6923F12CF91B}" type="presParOf" srcId="{EDFF2613-BEC3-7B4E-9880-D391981825DD}" destId="{DD1DD56E-F7D4-794D-8912-6BCE4A24AAF1}" srcOrd="2" destOrd="0" presId="urn:microsoft.com/office/officeart/2009/3/layout/StepUpProcess"/>
    <dgm:cxn modelId="{E2D682D1-5C55-6943-B4D2-BD191EFC6DBA}" type="presParOf" srcId="{1B2EBB44-04C9-8C42-983B-473DDC27B1F1}" destId="{D7EBB139-C5A2-3C43-8166-97808FCA24F5}" srcOrd="5" destOrd="0" presId="urn:microsoft.com/office/officeart/2009/3/layout/StepUpProcess"/>
    <dgm:cxn modelId="{0053372F-0936-7847-9961-2ABCAFC078C2}" type="presParOf" srcId="{D7EBB139-C5A2-3C43-8166-97808FCA24F5}" destId="{C22783C8-1D86-3042-8319-BA85B1FBE3BB}" srcOrd="0" destOrd="0" presId="urn:microsoft.com/office/officeart/2009/3/layout/StepUpProcess"/>
    <dgm:cxn modelId="{35451AC1-3D48-6846-9C6F-B85E16821B09}" type="presParOf" srcId="{1B2EBB44-04C9-8C42-983B-473DDC27B1F1}" destId="{70DC3AFC-9D19-6340-8CC7-589CD8FAE4E3}" srcOrd="6" destOrd="0" presId="urn:microsoft.com/office/officeart/2009/3/layout/StepUpProcess"/>
    <dgm:cxn modelId="{DB29C1B3-4A70-464D-B189-65D5E2823C94}" type="presParOf" srcId="{70DC3AFC-9D19-6340-8CC7-589CD8FAE4E3}" destId="{D2201E5C-6C1D-AD46-B7EF-5DDCA07020BB}" srcOrd="0" destOrd="0" presId="urn:microsoft.com/office/officeart/2009/3/layout/StepUpProcess"/>
    <dgm:cxn modelId="{26BF84DD-77BA-CA43-82FA-D94308E2FE09}" type="presParOf" srcId="{70DC3AFC-9D19-6340-8CC7-589CD8FAE4E3}" destId="{A456AE44-AE4F-B146-9AA9-2F64C98A652D}" srcOrd="1" destOrd="0" presId="urn:microsoft.com/office/officeart/2009/3/layout/StepUpProcess"/>
    <dgm:cxn modelId="{B5D4D9DA-BCCB-1C4E-9C47-55CDD108F71B}" type="presParOf" srcId="{70DC3AFC-9D19-6340-8CC7-589CD8FAE4E3}" destId="{8BA808ED-F8D8-184E-AA8B-9A4E854595D2}" srcOrd="2" destOrd="0" presId="urn:microsoft.com/office/officeart/2009/3/layout/StepUpProcess"/>
    <dgm:cxn modelId="{759C63A7-4DF6-0F40-9957-92722A040FCD}" type="presParOf" srcId="{1B2EBB44-04C9-8C42-983B-473DDC27B1F1}" destId="{89BDC0EE-B372-D542-B911-D1E6A69CB568}" srcOrd="7" destOrd="0" presId="urn:microsoft.com/office/officeart/2009/3/layout/StepUpProcess"/>
    <dgm:cxn modelId="{27502147-4C4C-084F-984C-D65D9B64D13B}" type="presParOf" srcId="{89BDC0EE-B372-D542-B911-D1E6A69CB568}" destId="{0110BB25-D3F7-3A49-861B-37A0F143628D}" srcOrd="0" destOrd="0" presId="urn:microsoft.com/office/officeart/2009/3/layout/StepUpProcess"/>
    <dgm:cxn modelId="{9D940316-8420-D849-AF6F-CAB3094663C0}" type="presParOf" srcId="{1B2EBB44-04C9-8C42-983B-473DDC27B1F1}" destId="{0D507E8F-34F6-7747-9BDD-AD03D74BF6B2}" srcOrd="8" destOrd="0" presId="urn:microsoft.com/office/officeart/2009/3/layout/StepUpProcess"/>
    <dgm:cxn modelId="{37F5CBDF-4C63-C042-85C4-7459FBDFD47D}" type="presParOf" srcId="{0D507E8F-34F6-7747-9BDD-AD03D74BF6B2}" destId="{4A2BC1DB-E992-0443-AAB8-EC979153D860}" srcOrd="0" destOrd="0" presId="urn:microsoft.com/office/officeart/2009/3/layout/StepUpProcess"/>
    <dgm:cxn modelId="{5EFC711F-BF1A-BA4C-8DAD-0DF6199ABA13}" type="presParOf" srcId="{0D507E8F-34F6-7747-9BDD-AD03D74BF6B2}" destId="{D5517022-6D38-054F-ACA1-032747170483}" srcOrd="1" destOrd="0" presId="urn:microsoft.com/office/officeart/2009/3/layout/StepUpProcess"/>
    <dgm:cxn modelId="{851E68DF-FA7D-454C-85F0-F8710382B3DF}" type="presParOf" srcId="{0D507E8F-34F6-7747-9BDD-AD03D74BF6B2}" destId="{BE1F95A2-E9F9-484F-8475-A7CB594834CB}" srcOrd="2" destOrd="0" presId="urn:microsoft.com/office/officeart/2009/3/layout/StepUpProcess"/>
    <dgm:cxn modelId="{A6677208-D278-1A44-BCA2-97DACB6F3C3A}" type="presParOf" srcId="{1B2EBB44-04C9-8C42-983B-473DDC27B1F1}" destId="{9533BDF8-7DE5-AC4E-8A60-F6B06A24E325}" srcOrd="9" destOrd="0" presId="urn:microsoft.com/office/officeart/2009/3/layout/StepUpProcess"/>
    <dgm:cxn modelId="{D2C96FF2-6655-964A-81B1-BF025A6E02D2}" type="presParOf" srcId="{9533BDF8-7DE5-AC4E-8A60-F6B06A24E325}" destId="{0EAA0D7C-B8E6-E248-B49C-2F0B95145608}" srcOrd="0" destOrd="0" presId="urn:microsoft.com/office/officeart/2009/3/layout/StepUpProcess"/>
    <dgm:cxn modelId="{52D31CE1-837A-404F-A74D-B0D8BEC67DDF}" type="presParOf" srcId="{1B2EBB44-04C9-8C42-983B-473DDC27B1F1}" destId="{C115F71E-FF55-2940-88EE-37B83752B79D}" srcOrd="10" destOrd="0" presId="urn:microsoft.com/office/officeart/2009/3/layout/StepUpProcess"/>
    <dgm:cxn modelId="{8735EBCB-FBBF-124B-9E4D-2BFF1896C345}" type="presParOf" srcId="{C115F71E-FF55-2940-88EE-37B83752B79D}" destId="{5B0DD0E6-8A97-4247-A597-1D87A2D2DF47}" srcOrd="0" destOrd="0" presId="urn:microsoft.com/office/officeart/2009/3/layout/StepUpProcess"/>
    <dgm:cxn modelId="{86A7DF5B-3587-2F46-BE8B-90F5ACA0EE6F}" type="presParOf" srcId="{C115F71E-FF55-2940-88EE-37B83752B79D}" destId="{874B4EA4-EADE-DE4A-AB33-A48270B7DD94}" srcOrd="1" destOrd="0" presId="urn:microsoft.com/office/officeart/2009/3/layout/StepUpProcess"/>
    <dgm:cxn modelId="{DD0AA532-9B68-434D-983B-D243D0A17B82}" type="presParOf" srcId="{C115F71E-FF55-2940-88EE-37B83752B79D}" destId="{DB21733A-4068-754C-96F2-D59CC00F657C}" srcOrd="2" destOrd="0" presId="urn:microsoft.com/office/officeart/2009/3/layout/StepUpProcess"/>
    <dgm:cxn modelId="{D4273B66-D17C-D845-8363-EBC4A8335035}" type="presParOf" srcId="{1B2EBB44-04C9-8C42-983B-473DDC27B1F1}" destId="{76769774-2164-9745-8B45-A046A514678F}" srcOrd="11" destOrd="0" presId="urn:microsoft.com/office/officeart/2009/3/layout/StepUpProcess"/>
    <dgm:cxn modelId="{0F4DD05F-6372-684C-BA22-60AD50A87987}" type="presParOf" srcId="{76769774-2164-9745-8B45-A046A514678F}" destId="{886CF696-A69F-6045-9E33-B2807F9A11C9}" srcOrd="0" destOrd="0" presId="urn:microsoft.com/office/officeart/2009/3/layout/StepUpProcess"/>
    <dgm:cxn modelId="{BABB2DF3-2601-7040-871D-9200CC4D7070}" type="presParOf" srcId="{1B2EBB44-04C9-8C42-983B-473DDC27B1F1}" destId="{D3FE8E42-5D97-2647-A67E-7376BF2ED585}" srcOrd="12" destOrd="0" presId="urn:microsoft.com/office/officeart/2009/3/layout/StepUpProcess"/>
    <dgm:cxn modelId="{33488B0B-ED64-024D-90B5-A18210421C4C}" type="presParOf" srcId="{D3FE8E42-5D97-2647-A67E-7376BF2ED585}" destId="{61823D7B-0767-0C42-8C6E-9F0EE4B87ABC}" srcOrd="0" destOrd="0" presId="urn:microsoft.com/office/officeart/2009/3/layout/StepUpProcess"/>
    <dgm:cxn modelId="{C8010446-D117-F34D-8B7D-F5706AF68D71}" type="presParOf" srcId="{D3FE8E42-5D97-2647-A67E-7376BF2ED585}" destId="{55D9EEDC-4325-C748-BBD0-70A2FA4E64F3}" srcOrd="1" destOrd="0" presId="urn:microsoft.com/office/officeart/2009/3/layout/StepUp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7845C0-E23C-D849-B20A-BEFB6CDB9D1E}" type="doc">
      <dgm:prSet loTypeId="urn:microsoft.com/office/officeart/2009/3/layout/StepUpProcess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F116B2-0907-A948-A260-5FAF505A93D9}">
      <dgm:prSet phldrT="[Text]" custT="1"/>
      <dgm:spPr/>
      <dgm:t>
        <a:bodyPr/>
        <a:lstStyle/>
        <a:p>
          <a:r>
            <a:rPr lang="en-US" sz="1400" dirty="0" smtClean="0"/>
            <a:t>Ultra modern plant in Pune, India</a:t>
          </a:r>
          <a:endParaRPr lang="en-US" sz="1400" dirty="0"/>
        </a:p>
      </dgm:t>
    </dgm:pt>
    <dgm:pt modelId="{B0ECE921-5DE6-AB4B-8840-D5AC740AB39A}" type="parTrans" cxnId="{ABF6678C-5528-A743-85E0-FB5C1172A5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5014F2F-9ECD-0540-A32B-08ABD8112272}" type="sibTrans" cxnId="{ABF6678C-5528-A743-85E0-FB5C1172A5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8D9A87-B404-E744-9573-61629087FDA6}">
      <dgm:prSet phldrT="[Text]" custT="1"/>
      <dgm:spPr/>
      <dgm:t>
        <a:bodyPr/>
        <a:lstStyle/>
        <a:p>
          <a:r>
            <a:rPr lang="en-US" sz="1400" dirty="0" smtClean="0"/>
            <a:t>Diversity Leadership Award</a:t>
          </a:r>
          <a:endParaRPr lang="en-US" sz="1400" dirty="0"/>
        </a:p>
      </dgm:t>
    </dgm:pt>
    <dgm:pt modelId="{CBDAFE49-EF84-5E41-9522-4C61D40EDCEE}" type="parTrans" cxnId="{C68C2C26-FC0A-A74C-96B8-AB6DACF8A0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1B031F3-02F3-AF47-AC35-4240AAEECD05}" type="sibTrans" cxnId="{C68C2C26-FC0A-A74C-96B8-AB6DACF8A04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F3BA70-C517-D348-B6C8-4B53509BAA9B}">
      <dgm:prSet phldrT="[Text]" custT="1"/>
      <dgm:spPr/>
      <dgm:t>
        <a:bodyPr/>
        <a:lstStyle/>
        <a:p>
          <a:r>
            <a:rPr lang="en-US" sz="1400" dirty="0" smtClean="0"/>
            <a:t>Research Center </a:t>
          </a:r>
          <a:r>
            <a:rPr lang="en-US" sz="1400" dirty="0" err="1" smtClean="0"/>
            <a:t>Pudong</a:t>
          </a:r>
          <a:r>
            <a:rPr lang="en-US" sz="1400" dirty="0" smtClean="0"/>
            <a:t>, China</a:t>
          </a:r>
        </a:p>
        <a:p>
          <a:r>
            <a:rPr lang="en-US" sz="1400" dirty="0" smtClean="0"/>
            <a:t>Start of Diversity Policy</a:t>
          </a:r>
          <a:endParaRPr lang="en-US" sz="1400" dirty="0"/>
        </a:p>
      </dgm:t>
    </dgm:pt>
    <dgm:pt modelId="{1DE07F2A-E65A-8741-B5DD-F31CBA24FAC9}" type="parTrans" cxnId="{0C851D74-A304-7046-97B1-5948F9A3C0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F8754E-91DB-0D47-8ED7-AA283591EE5A}" type="sibTrans" cxnId="{0C851D74-A304-7046-97B1-5948F9A3C0C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E6E188-24FF-0D43-BA81-EE106A4C2FD6}">
      <dgm:prSet phldrT="[Text]" custT="1"/>
      <dgm:spPr/>
      <dgm:t>
        <a:bodyPr/>
        <a:lstStyle/>
        <a:p>
          <a:r>
            <a:rPr lang="en-US" sz="1400" dirty="0" smtClean="0"/>
            <a:t>Factory in Russia, near Moscow</a:t>
          </a:r>
          <a:endParaRPr lang="en-US" sz="1400" dirty="0"/>
        </a:p>
      </dgm:t>
    </dgm:pt>
    <dgm:pt modelId="{DB0EDED2-5B78-3B4F-8311-6319DF0E34C7}" type="parTrans" cxnId="{1AA800AA-6863-9E49-BE62-C87A2ED37F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1A7AE46-CE98-204D-B066-8E6540AF4CF5}" type="sibTrans" cxnId="{1AA800AA-6863-9E49-BE62-C87A2ED37F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B63A99A-17DE-B847-8F79-2FDB1224F68F}">
      <dgm:prSet phldrT="[Text]" custT="1"/>
      <dgm:spPr/>
      <dgm:t>
        <a:bodyPr/>
        <a:lstStyle/>
        <a:p>
          <a:r>
            <a:rPr lang="en-US" sz="1400" smtClean="0"/>
            <a:t>Suzhou L’Oréal Beauty Products</a:t>
          </a:r>
          <a:endParaRPr lang="en-US" sz="1400" dirty="0"/>
        </a:p>
      </dgm:t>
    </dgm:pt>
    <dgm:pt modelId="{3D1FEA43-B0B8-3347-8F87-3C35BBF4BD2B}" type="parTrans" cxnId="{92D43D62-004B-5942-AB10-ED9B586486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96EAF2-0B18-3843-AF99-4C344458B093}" type="sibTrans" cxnId="{92D43D62-004B-5942-AB10-ED9B5864869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9D2333-0981-1A41-A027-048A9A2C9028}">
      <dgm:prSet phldrT="[Text]" custT="1"/>
      <dgm:spPr/>
      <dgm:t>
        <a:bodyPr/>
        <a:lstStyle/>
        <a:p>
          <a:r>
            <a:rPr lang="en-US" sz="1400" smtClean="0"/>
            <a:t>Subsidiary in Kenya and Nigeria </a:t>
          </a:r>
        </a:p>
        <a:p>
          <a:r>
            <a:rPr lang="en-US" sz="1400" smtClean="0"/>
            <a:t>Global SAP tool for Diversity Policy  </a:t>
          </a:r>
          <a:endParaRPr lang="en-US" sz="1400" dirty="0"/>
        </a:p>
      </dgm:t>
    </dgm:pt>
    <dgm:pt modelId="{E9844A14-6E75-4442-AE32-7BF4744716C7}" type="parTrans" cxnId="{A0C0F981-6623-684E-A637-BABF0C82D72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EF6C51-C68D-6741-8B6C-ADEDA6108EF3}" type="sibTrans" cxnId="{A0C0F981-6623-684E-A637-BABF0C82D72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F3AA70C-A53D-0D41-9A97-68A1F249D1DE}">
      <dgm:prSet phldrT="[Text]" custT="1"/>
      <dgm:spPr/>
      <dgm:t>
        <a:bodyPr/>
        <a:lstStyle/>
        <a:p>
          <a:r>
            <a:rPr lang="en-US" sz="1400" smtClean="0"/>
            <a:t>RI in Chicago for Ethnic Skin and Hair</a:t>
          </a:r>
          <a:endParaRPr lang="en-US" sz="1400" dirty="0"/>
        </a:p>
      </dgm:t>
    </dgm:pt>
    <dgm:pt modelId="{3C50F928-0CBC-7946-8D87-2DA0DC81733C}" type="parTrans" cxnId="{701E6A6E-27C1-7E4D-A3FC-99DC5D5F75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807CA27-BDA3-1E4D-BA4B-A3F47A2708EB}" type="sibTrans" cxnId="{701E6A6E-27C1-7E4D-A3FC-99DC5D5F75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B2EBB44-04C9-8C42-983B-473DDC27B1F1}" type="pres">
      <dgm:prSet presAssocID="{8B7845C0-E23C-D849-B20A-BEFB6CDB9D1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0DC3AFC-9D19-6340-8CC7-589CD8FAE4E3}" type="pres">
      <dgm:prSet presAssocID="{3B63A99A-17DE-B847-8F79-2FDB1224F68F}" presName="composite" presStyleCnt="0"/>
      <dgm:spPr/>
      <dgm:t>
        <a:bodyPr/>
        <a:lstStyle/>
        <a:p>
          <a:endParaRPr lang="en-US"/>
        </a:p>
      </dgm:t>
    </dgm:pt>
    <dgm:pt modelId="{D2201E5C-6C1D-AD46-B7EF-5DDCA07020BB}" type="pres">
      <dgm:prSet presAssocID="{3B63A99A-17DE-B847-8F79-2FDB1224F68F}" presName="LShape" presStyleLbl="alignNode1" presStyleIdx="0" presStyleCnt="13"/>
      <dgm:spPr/>
      <dgm:t>
        <a:bodyPr/>
        <a:lstStyle/>
        <a:p>
          <a:endParaRPr lang="en-US"/>
        </a:p>
      </dgm:t>
    </dgm:pt>
    <dgm:pt modelId="{A456AE44-AE4F-B146-9AA9-2F64C98A652D}" type="pres">
      <dgm:prSet presAssocID="{3B63A99A-17DE-B847-8F79-2FDB1224F68F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808ED-F8D8-184E-AA8B-9A4E854595D2}" type="pres">
      <dgm:prSet presAssocID="{3B63A99A-17DE-B847-8F79-2FDB1224F68F}" presName="Triangle" presStyleLbl="alignNode1" presStyleIdx="1" presStyleCnt="13"/>
      <dgm:spPr/>
      <dgm:t>
        <a:bodyPr/>
        <a:lstStyle/>
        <a:p>
          <a:endParaRPr lang="en-US"/>
        </a:p>
      </dgm:t>
    </dgm:pt>
    <dgm:pt modelId="{89BDC0EE-B372-D542-B911-D1E6A69CB568}" type="pres">
      <dgm:prSet presAssocID="{6896EAF2-0B18-3843-AF99-4C344458B093}" presName="sibTrans" presStyleCnt="0"/>
      <dgm:spPr/>
      <dgm:t>
        <a:bodyPr/>
        <a:lstStyle/>
        <a:p>
          <a:endParaRPr lang="en-US"/>
        </a:p>
      </dgm:t>
    </dgm:pt>
    <dgm:pt modelId="{0110BB25-D3F7-3A49-861B-37A0F143628D}" type="pres">
      <dgm:prSet presAssocID="{6896EAF2-0B18-3843-AF99-4C344458B093}" presName="space" presStyleCnt="0"/>
      <dgm:spPr/>
      <dgm:t>
        <a:bodyPr/>
        <a:lstStyle/>
        <a:p>
          <a:endParaRPr lang="en-US"/>
        </a:p>
      </dgm:t>
    </dgm:pt>
    <dgm:pt modelId="{25FD64F7-232F-3E4F-B6AD-40CD1C737908}" type="pres">
      <dgm:prSet presAssocID="{5F3AA70C-A53D-0D41-9A97-68A1F249D1DE}" presName="composite" presStyleCnt="0"/>
      <dgm:spPr/>
      <dgm:t>
        <a:bodyPr/>
        <a:lstStyle/>
        <a:p>
          <a:endParaRPr lang="en-US"/>
        </a:p>
      </dgm:t>
    </dgm:pt>
    <dgm:pt modelId="{59301EA0-3885-3A46-9504-11F01C46D4B1}" type="pres">
      <dgm:prSet presAssocID="{5F3AA70C-A53D-0D41-9A97-68A1F249D1DE}" presName="LShape" presStyleLbl="alignNode1" presStyleIdx="2" presStyleCnt="13"/>
      <dgm:spPr/>
      <dgm:t>
        <a:bodyPr/>
        <a:lstStyle/>
        <a:p>
          <a:endParaRPr lang="en-US"/>
        </a:p>
      </dgm:t>
    </dgm:pt>
    <dgm:pt modelId="{388A39CC-FE39-FB4E-8758-D56FDB3A7CC6}" type="pres">
      <dgm:prSet presAssocID="{5F3AA70C-A53D-0D41-9A97-68A1F249D1DE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4EF11-EF75-D440-A4D1-AEB8F6D79FDA}" type="pres">
      <dgm:prSet presAssocID="{5F3AA70C-A53D-0D41-9A97-68A1F249D1DE}" presName="Triangle" presStyleLbl="alignNode1" presStyleIdx="3" presStyleCnt="13"/>
      <dgm:spPr/>
      <dgm:t>
        <a:bodyPr/>
        <a:lstStyle/>
        <a:p>
          <a:endParaRPr lang="en-US"/>
        </a:p>
      </dgm:t>
    </dgm:pt>
    <dgm:pt modelId="{68524152-005B-0C4D-AF0B-BE609BC79E13}" type="pres">
      <dgm:prSet presAssocID="{8807CA27-BDA3-1E4D-BA4B-A3F47A2708EB}" presName="sibTrans" presStyleCnt="0"/>
      <dgm:spPr/>
      <dgm:t>
        <a:bodyPr/>
        <a:lstStyle/>
        <a:p>
          <a:endParaRPr lang="en-US"/>
        </a:p>
      </dgm:t>
    </dgm:pt>
    <dgm:pt modelId="{155D8770-09AC-2A4A-B2AB-AC60366408B5}" type="pres">
      <dgm:prSet presAssocID="{8807CA27-BDA3-1E4D-BA4B-A3F47A2708EB}" presName="space" presStyleCnt="0"/>
      <dgm:spPr/>
      <dgm:t>
        <a:bodyPr/>
        <a:lstStyle/>
        <a:p>
          <a:endParaRPr lang="en-US"/>
        </a:p>
      </dgm:t>
    </dgm:pt>
    <dgm:pt modelId="{49A3F713-8502-4743-AA5A-9C675FBE9210}" type="pres">
      <dgm:prSet presAssocID="{F4F116B2-0907-A948-A260-5FAF505A93D9}" presName="composite" presStyleCnt="0"/>
      <dgm:spPr/>
      <dgm:t>
        <a:bodyPr/>
        <a:lstStyle/>
        <a:p>
          <a:endParaRPr lang="en-US"/>
        </a:p>
      </dgm:t>
    </dgm:pt>
    <dgm:pt modelId="{123DE355-D81F-C445-957B-3493F46D514D}" type="pres">
      <dgm:prSet presAssocID="{F4F116B2-0907-A948-A260-5FAF505A93D9}" presName="LShape" presStyleLbl="alignNode1" presStyleIdx="4" presStyleCnt="13"/>
      <dgm:spPr/>
      <dgm:t>
        <a:bodyPr/>
        <a:lstStyle/>
        <a:p>
          <a:endParaRPr lang="en-US"/>
        </a:p>
      </dgm:t>
    </dgm:pt>
    <dgm:pt modelId="{38CA3A80-7D5B-DF46-91B8-075525FA9C7B}" type="pres">
      <dgm:prSet presAssocID="{F4F116B2-0907-A948-A260-5FAF505A93D9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953F0-A544-1940-A64C-3BF683EE64B9}" type="pres">
      <dgm:prSet presAssocID="{F4F116B2-0907-A948-A260-5FAF505A93D9}" presName="Triangle" presStyleLbl="alignNode1" presStyleIdx="5" presStyleCnt="13"/>
      <dgm:spPr/>
      <dgm:t>
        <a:bodyPr/>
        <a:lstStyle/>
        <a:p>
          <a:endParaRPr lang="en-US"/>
        </a:p>
      </dgm:t>
    </dgm:pt>
    <dgm:pt modelId="{AFEBB161-CE94-034D-81D4-AB87D3DED79D}" type="pres">
      <dgm:prSet presAssocID="{85014F2F-9ECD-0540-A32B-08ABD8112272}" presName="sibTrans" presStyleCnt="0"/>
      <dgm:spPr/>
      <dgm:t>
        <a:bodyPr/>
        <a:lstStyle/>
        <a:p>
          <a:endParaRPr lang="en-US"/>
        </a:p>
      </dgm:t>
    </dgm:pt>
    <dgm:pt modelId="{9C9C89F5-0881-BE43-9CB6-4D543602B437}" type="pres">
      <dgm:prSet presAssocID="{85014F2F-9ECD-0540-A32B-08ABD8112272}" presName="space" presStyleCnt="0"/>
      <dgm:spPr/>
      <dgm:t>
        <a:bodyPr/>
        <a:lstStyle/>
        <a:p>
          <a:endParaRPr lang="en-US"/>
        </a:p>
      </dgm:t>
    </dgm:pt>
    <dgm:pt modelId="{A2C50B0A-F32E-2A43-AE60-E7E3EC19F4D2}" type="pres">
      <dgm:prSet presAssocID="{E88D9A87-B404-E744-9573-61629087FDA6}" presName="composite" presStyleCnt="0"/>
      <dgm:spPr/>
      <dgm:t>
        <a:bodyPr/>
        <a:lstStyle/>
        <a:p>
          <a:endParaRPr lang="en-US"/>
        </a:p>
      </dgm:t>
    </dgm:pt>
    <dgm:pt modelId="{4F340EC2-44F5-0143-96A2-73AECD3DCF3F}" type="pres">
      <dgm:prSet presAssocID="{E88D9A87-B404-E744-9573-61629087FDA6}" presName="LShape" presStyleLbl="alignNode1" presStyleIdx="6" presStyleCnt="13"/>
      <dgm:spPr/>
      <dgm:t>
        <a:bodyPr/>
        <a:lstStyle/>
        <a:p>
          <a:endParaRPr lang="en-US"/>
        </a:p>
      </dgm:t>
    </dgm:pt>
    <dgm:pt modelId="{A657D9CA-606F-4A4C-B69B-E43B831899C1}" type="pres">
      <dgm:prSet presAssocID="{E88D9A87-B404-E744-9573-61629087FDA6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BBFF9-97B9-2C4E-BB7E-73410346940D}" type="pres">
      <dgm:prSet presAssocID="{E88D9A87-B404-E744-9573-61629087FDA6}" presName="Triangle" presStyleLbl="alignNode1" presStyleIdx="7" presStyleCnt="13"/>
      <dgm:spPr/>
      <dgm:t>
        <a:bodyPr/>
        <a:lstStyle/>
        <a:p>
          <a:endParaRPr lang="en-US"/>
        </a:p>
      </dgm:t>
    </dgm:pt>
    <dgm:pt modelId="{EC1C0428-09CE-4645-AC56-4C96781785D6}" type="pres">
      <dgm:prSet presAssocID="{F1B031F3-02F3-AF47-AC35-4240AAEECD05}" presName="sibTrans" presStyleCnt="0"/>
      <dgm:spPr/>
      <dgm:t>
        <a:bodyPr/>
        <a:lstStyle/>
        <a:p>
          <a:endParaRPr lang="en-US"/>
        </a:p>
      </dgm:t>
    </dgm:pt>
    <dgm:pt modelId="{27D7B44E-FDFF-8748-8F13-F07A53590C11}" type="pres">
      <dgm:prSet presAssocID="{F1B031F3-02F3-AF47-AC35-4240AAEECD05}" presName="space" presStyleCnt="0"/>
      <dgm:spPr/>
      <dgm:t>
        <a:bodyPr/>
        <a:lstStyle/>
        <a:p>
          <a:endParaRPr lang="en-US"/>
        </a:p>
      </dgm:t>
    </dgm:pt>
    <dgm:pt modelId="{0D507E8F-34F6-7747-9BDD-AD03D74BF6B2}" type="pres">
      <dgm:prSet presAssocID="{39F3BA70-C517-D348-B6C8-4B53509BAA9B}" presName="composite" presStyleCnt="0"/>
      <dgm:spPr/>
      <dgm:t>
        <a:bodyPr/>
        <a:lstStyle/>
        <a:p>
          <a:endParaRPr lang="en-US"/>
        </a:p>
      </dgm:t>
    </dgm:pt>
    <dgm:pt modelId="{4A2BC1DB-E992-0443-AAB8-EC979153D860}" type="pres">
      <dgm:prSet presAssocID="{39F3BA70-C517-D348-B6C8-4B53509BAA9B}" presName="LShape" presStyleLbl="alignNode1" presStyleIdx="8" presStyleCnt="13"/>
      <dgm:spPr/>
      <dgm:t>
        <a:bodyPr/>
        <a:lstStyle/>
        <a:p>
          <a:endParaRPr lang="en-US"/>
        </a:p>
      </dgm:t>
    </dgm:pt>
    <dgm:pt modelId="{D5517022-6D38-054F-ACA1-032747170483}" type="pres">
      <dgm:prSet presAssocID="{39F3BA70-C517-D348-B6C8-4B53509BAA9B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F95A2-E9F9-484F-8475-A7CB594834CB}" type="pres">
      <dgm:prSet presAssocID="{39F3BA70-C517-D348-B6C8-4B53509BAA9B}" presName="Triangle" presStyleLbl="alignNode1" presStyleIdx="9" presStyleCnt="13"/>
      <dgm:spPr/>
      <dgm:t>
        <a:bodyPr/>
        <a:lstStyle/>
        <a:p>
          <a:endParaRPr lang="en-US"/>
        </a:p>
      </dgm:t>
    </dgm:pt>
    <dgm:pt modelId="{9533BDF8-7DE5-AC4E-8A60-F6B06A24E325}" type="pres">
      <dgm:prSet presAssocID="{7CF8754E-91DB-0D47-8ED7-AA283591EE5A}" presName="sibTrans" presStyleCnt="0"/>
      <dgm:spPr/>
      <dgm:t>
        <a:bodyPr/>
        <a:lstStyle/>
        <a:p>
          <a:endParaRPr lang="en-US"/>
        </a:p>
      </dgm:t>
    </dgm:pt>
    <dgm:pt modelId="{0EAA0D7C-B8E6-E248-B49C-2F0B95145608}" type="pres">
      <dgm:prSet presAssocID="{7CF8754E-91DB-0D47-8ED7-AA283591EE5A}" presName="space" presStyleCnt="0"/>
      <dgm:spPr/>
      <dgm:t>
        <a:bodyPr/>
        <a:lstStyle/>
        <a:p>
          <a:endParaRPr lang="en-US"/>
        </a:p>
      </dgm:t>
    </dgm:pt>
    <dgm:pt modelId="{EDFF2613-BEC3-7B4E-9880-D391981825DD}" type="pres">
      <dgm:prSet presAssocID="{17E6E188-24FF-0D43-BA81-EE106A4C2FD6}" presName="composite" presStyleCnt="0"/>
      <dgm:spPr/>
      <dgm:t>
        <a:bodyPr/>
        <a:lstStyle/>
        <a:p>
          <a:endParaRPr lang="en-US"/>
        </a:p>
      </dgm:t>
    </dgm:pt>
    <dgm:pt modelId="{297FEA6F-126A-6641-8CC6-F3CEDAD00A0F}" type="pres">
      <dgm:prSet presAssocID="{17E6E188-24FF-0D43-BA81-EE106A4C2FD6}" presName="LShape" presStyleLbl="alignNode1" presStyleIdx="10" presStyleCnt="13"/>
      <dgm:spPr/>
      <dgm:t>
        <a:bodyPr/>
        <a:lstStyle/>
        <a:p>
          <a:endParaRPr lang="en-US"/>
        </a:p>
      </dgm:t>
    </dgm:pt>
    <dgm:pt modelId="{AE6D2D2A-8AFE-D142-86EB-F1B04933233E}" type="pres">
      <dgm:prSet presAssocID="{17E6E188-24FF-0D43-BA81-EE106A4C2FD6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DD56E-F7D4-794D-8912-6BCE4A24AAF1}" type="pres">
      <dgm:prSet presAssocID="{17E6E188-24FF-0D43-BA81-EE106A4C2FD6}" presName="Triangle" presStyleLbl="alignNode1" presStyleIdx="11" presStyleCnt="13"/>
      <dgm:spPr/>
      <dgm:t>
        <a:bodyPr/>
        <a:lstStyle/>
        <a:p>
          <a:endParaRPr lang="en-US"/>
        </a:p>
      </dgm:t>
    </dgm:pt>
    <dgm:pt modelId="{D7EBB139-C5A2-3C43-8166-97808FCA24F5}" type="pres">
      <dgm:prSet presAssocID="{11A7AE46-CE98-204D-B066-8E6540AF4CF5}" presName="sibTrans" presStyleCnt="0"/>
      <dgm:spPr/>
      <dgm:t>
        <a:bodyPr/>
        <a:lstStyle/>
        <a:p>
          <a:endParaRPr lang="en-US"/>
        </a:p>
      </dgm:t>
    </dgm:pt>
    <dgm:pt modelId="{C22783C8-1D86-3042-8319-BA85B1FBE3BB}" type="pres">
      <dgm:prSet presAssocID="{11A7AE46-CE98-204D-B066-8E6540AF4CF5}" presName="space" presStyleCnt="0"/>
      <dgm:spPr/>
      <dgm:t>
        <a:bodyPr/>
        <a:lstStyle/>
        <a:p>
          <a:endParaRPr lang="en-US"/>
        </a:p>
      </dgm:t>
    </dgm:pt>
    <dgm:pt modelId="{D3FE8E42-5D97-2647-A67E-7376BF2ED585}" type="pres">
      <dgm:prSet presAssocID="{E09D2333-0981-1A41-A027-048A9A2C9028}" presName="composite" presStyleCnt="0"/>
      <dgm:spPr/>
      <dgm:t>
        <a:bodyPr/>
        <a:lstStyle/>
        <a:p>
          <a:endParaRPr lang="en-US"/>
        </a:p>
      </dgm:t>
    </dgm:pt>
    <dgm:pt modelId="{61823D7B-0767-0C42-8C6E-9F0EE4B87ABC}" type="pres">
      <dgm:prSet presAssocID="{E09D2333-0981-1A41-A027-048A9A2C9028}" presName="LShape" presStyleLbl="alignNode1" presStyleIdx="12" presStyleCnt="13"/>
      <dgm:spPr/>
      <dgm:t>
        <a:bodyPr/>
        <a:lstStyle/>
        <a:p>
          <a:endParaRPr lang="en-US"/>
        </a:p>
      </dgm:t>
    </dgm:pt>
    <dgm:pt modelId="{55D9EEDC-4325-C748-BBD0-70A2FA4E64F3}" type="pres">
      <dgm:prSet presAssocID="{E09D2333-0981-1A41-A027-048A9A2C9028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85CB63-A02E-2E4E-AF2C-0AE3CD321719}" type="presOf" srcId="{3B63A99A-17DE-B847-8F79-2FDB1224F68F}" destId="{A456AE44-AE4F-B146-9AA9-2F64C98A652D}" srcOrd="0" destOrd="0" presId="urn:microsoft.com/office/officeart/2009/3/layout/StepUpProcess"/>
    <dgm:cxn modelId="{C68C2C26-FC0A-A74C-96B8-AB6DACF8A043}" srcId="{8B7845C0-E23C-D849-B20A-BEFB6CDB9D1E}" destId="{E88D9A87-B404-E744-9573-61629087FDA6}" srcOrd="3" destOrd="0" parTransId="{CBDAFE49-EF84-5E41-9522-4C61D40EDCEE}" sibTransId="{F1B031F3-02F3-AF47-AC35-4240AAEECD05}"/>
    <dgm:cxn modelId="{A0C0F981-6623-684E-A637-BABF0C82D72C}" srcId="{8B7845C0-E23C-D849-B20A-BEFB6CDB9D1E}" destId="{E09D2333-0981-1A41-A027-048A9A2C9028}" srcOrd="6" destOrd="0" parTransId="{E9844A14-6E75-4442-AE32-7BF4744716C7}" sibTransId="{82EF6C51-C68D-6741-8B6C-ADEDA6108EF3}"/>
    <dgm:cxn modelId="{BE3C458A-4BEE-3D42-918A-AA32A23D02F9}" type="presOf" srcId="{39F3BA70-C517-D348-B6C8-4B53509BAA9B}" destId="{D5517022-6D38-054F-ACA1-032747170483}" srcOrd="0" destOrd="0" presId="urn:microsoft.com/office/officeart/2009/3/layout/StepUpProcess"/>
    <dgm:cxn modelId="{92D43D62-004B-5942-AB10-ED9B58648699}" srcId="{8B7845C0-E23C-D849-B20A-BEFB6CDB9D1E}" destId="{3B63A99A-17DE-B847-8F79-2FDB1224F68F}" srcOrd="0" destOrd="0" parTransId="{3D1FEA43-B0B8-3347-8F87-3C35BBF4BD2B}" sibTransId="{6896EAF2-0B18-3843-AF99-4C344458B093}"/>
    <dgm:cxn modelId="{0EB02420-7047-C540-8409-BC67C8245A1C}" type="presOf" srcId="{F4F116B2-0907-A948-A260-5FAF505A93D9}" destId="{38CA3A80-7D5B-DF46-91B8-075525FA9C7B}" srcOrd="0" destOrd="0" presId="urn:microsoft.com/office/officeart/2009/3/layout/StepUpProcess"/>
    <dgm:cxn modelId="{1AA800AA-6863-9E49-BE62-C87A2ED37FEE}" srcId="{8B7845C0-E23C-D849-B20A-BEFB6CDB9D1E}" destId="{17E6E188-24FF-0D43-BA81-EE106A4C2FD6}" srcOrd="5" destOrd="0" parTransId="{DB0EDED2-5B78-3B4F-8311-6319DF0E34C7}" sibTransId="{11A7AE46-CE98-204D-B066-8E6540AF4CF5}"/>
    <dgm:cxn modelId="{976060C6-CD66-1743-B8A7-8DDE229149DA}" type="presOf" srcId="{5F3AA70C-A53D-0D41-9A97-68A1F249D1DE}" destId="{388A39CC-FE39-FB4E-8758-D56FDB3A7CC6}" srcOrd="0" destOrd="0" presId="urn:microsoft.com/office/officeart/2009/3/layout/StepUpProcess"/>
    <dgm:cxn modelId="{4125515D-8EA5-6C44-943F-34FDAAB93DC1}" type="presOf" srcId="{17E6E188-24FF-0D43-BA81-EE106A4C2FD6}" destId="{AE6D2D2A-8AFE-D142-86EB-F1B04933233E}" srcOrd="0" destOrd="0" presId="urn:microsoft.com/office/officeart/2009/3/layout/StepUpProcess"/>
    <dgm:cxn modelId="{ABF6678C-5528-A743-85E0-FB5C1172A529}" srcId="{8B7845C0-E23C-D849-B20A-BEFB6CDB9D1E}" destId="{F4F116B2-0907-A948-A260-5FAF505A93D9}" srcOrd="2" destOrd="0" parTransId="{B0ECE921-5DE6-AB4B-8840-D5AC740AB39A}" sibTransId="{85014F2F-9ECD-0540-A32B-08ABD8112272}"/>
    <dgm:cxn modelId="{C6A840CD-BDC1-5440-B3AF-6999E551693E}" type="presOf" srcId="{E88D9A87-B404-E744-9573-61629087FDA6}" destId="{A657D9CA-606F-4A4C-B69B-E43B831899C1}" srcOrd="0" destOrd="0" presId="urn:microsoft.com/office/officeart/2009/3/layout/StepUpProcess"/>
    <dgm:cxn modelId="{0C851D74-A304-7046-97B1-5948F9A3C0CE}" srcId="{8B7845C0-E23C-D849-B20A-BEFB6CDB9D1E}" destId="{39F3BA70-C517-D348-B6C8-4B53509BAA9B}" srcOrd="4" destOrd="0" parTransId="{1DE07F2A-E65A-8741-B5DD-F31CBA24FAC9}" sibTransId="{7CF8754E-91DB-0D47-8ED7-AA283591EE5A}"/>
    <dgm:cxn modelId="{701E6A6E-27C1-7E4D-A3FC-99DC5D5F7583}" srcId="{8B7845C0-E23C-D849-B20A-BEFB6CDB9D1E}" destId="{5F3AA70C-A53D-0D41-9A97-68A1F249D1DE}" srcOrd="1" destOrd="0" parTransId="{3C50F928-0CBC-7946-8D87-2DA0DC81733C}" sibTransId="{8807CA27-BDA3-1E4D-BA4B-A3F47A2708EB}"/>
    <dgm:cxn modelId="{E5621CE7-99B2-7E47-8C15-F7BE010B2DF5}" type="presOf" srcId="{8B7845C0-E23C-D849-B20A-BEFB6CDB9D1E}" destId="{1B2EBB44-04C9-8C42-983B-473DDC27B1F1}" srcOrd="0" destOrd="0" presId="urn:microsoft.com/office/officeart/2009/3/layout/StepUpProcess"/>
    <dgm:cxn modelId="{508A8052-F00C-784F-81E5-607C99922D8C}" type="presOf" srcId="{E09D2333-0981-1A41-A027-048A9A2C9028}" destId="{55D9EEDC-4325-C748-BBD0-70A2FA4E64F3}" srcOrd="0" destOrd="0" presId="urn:microsoft.com/office/officeart/2009/3/layout/StepUpProcess"/>
    <dgm:cxn modelId="{44FB3C8C-9321-0A48-A3C1-B5C1E48CD633}" type="presParOf" srcId="{1B2EBB44-04C9-8C42-983B-473DDC27B1F1}" destId="{70DC3AFC-9D19-6340-8CC7-589CD8FAE4E3}" srcOrd="0" destOrd="0" presId="urn:microsoft.com/office/officeart/2009/3/layout/StepUpProcess"/>
    <dgm:cxn modelId="{690B1970-A6B0-954B-A77D-33275B685146}" type="presParOf" srcId="{70DC3AFC-9D19-6340-8CC7-589CD8FAE4E3}" destId="{D2201E5C-6C1D-AD46-B7EF-5DDCA07020BB}" srcOrd="0" destOrd="0" presId="urn:microsoft.com/office/officeart/2009/3/layout/StepUpProcess"/>
    <dgm:cxn modelId="{01A55A9F-5302-E740-ACA4-34A65948F847}" type="presParOf" srcId="{70DC3AFC-9D19-6340-8CC7-589CD8FAE4E3}" destId="{A456AE44-AE4F-B146-9AA9-2F64C98A652D}" srcOrd="1" destOrd="0" presId="urn:microsoft.com/office/officeart/2009/3/layout/StepUpProcess"/>
    <dgm:cxn modelId="{3B8F0454-9B0D-5644-937A-6AD06E6ADDF8}" type="presParOf" srcId="{70DC3AFC-9D19-6340-8CC7-589CD8FAE4E3}" destId="{8BA808ED-F8D8-184E-AA8B-9A4E854595D2}" srcOrd="2" destOrd="0" presId="urn:microsoft.com/office/officeart/2009/3/layout/StepUpProcess"/>
    <dgm:cxn modelId="{81B7E6B8-DD0A-B649-8A28-E9F3507B899C}" type="presParOf" srcId="{1B2EBB44-04C9-8C42-983B-473DDC27B1F1}" destId="{89BDC0EE-B372-D542-B911-D1E6A69CB568}" srcOrd="1" destOrd="0" presId="urn:microsoft.com/office/officeart/2009/3/layout/StepUpProcess"/>
    <dgm:cxn modelId="{3936F983-2AB0-BF42-97C8-3705BACADA25}" type="presParOf" srcId="{89BDC0EE-B372-D542-B911-D1E6A69CB568}" destId="{0110BB25-D3F7-3A49-861B-37A0F143628D}" srcOrd="0" destOrd="0" presId="urn:microsoft.com/office/officeart/2009/3/layout/StepUpProcess"/>
    <dgm:cxn modelId="{205BFA94-DD1C-8042-B86E-B96FFE1AF9B0}" type="presParOf" srcId="{1B2EBB44-04C9-8C42-983B-473DDC27B1F1}" destId="{25FD64F7-232F-3E4F-B6AD-40CD1C737908}" srcOrd="2" destOrd="0" presId="urn:microsoft.com/office/officeart/2009/3/layout/StepUpProcess"/>
    <dgm:cxn modelId="{6D447D26-61A2-B944-9902-549B9D83FF66}" type="presParOf" srcId="{25FD64F7-232F-3E4F-B6AD-40CD1C737908}" destId="{59301EA0-3885-3A46-9504-11F01C46D4B1}" srcOrd="0" destOrd="0" presId="urn:microsoft.com/office/officeart/2009/3/layout/StepUpProcess"/>
    <dgm:cxn modelId="{6F30B8F8-73AE-5C4C-A88D-71C2EE4F9A67}" type="presParOf" srcId="{25FD64F7-232F-3E4F-B6AD-40CD1C737908}" destId="{388A39CC-FE39-FB4E-8758-D56FDB3A7CC6}" srcOrd="1" destOrd="0" presId="urn:microsoft.com/office/officeart/2009/3/layout/StepUpProcess"/>
    <dgm:cxn modelId="{C1E84E0A-B21B-C94E-9D14-2C1D81662F8F}" type="presParOf" srcId="{25FD64F7-232F-3E4F-B6AD-40CD1C737908}" destId="{29C4EF11-EF75-D440-A4D1-AEB8F6D79FDA}" srcOrd="2" destOrd="0" presId="urn:microsoft.com/office/officeart/2009/3/layout/StepUpProcess"/>
    <dgm:cxn modelId="{E074B848-65A0-FD4B-84DF-17C90FAD8710}" type="presParOf" srcId="{1B2EBB44-04C9-8C42-983B-473DDC27B1F1}" destId="{68524152-005B-0C4D-AF0B-BE609BC79E13}" srcOrd="3" destOrd="0" presId="urn:microsoft.com/office/officeart/2009/3/layout/StepUpProcess"/>
    <dgm:cxn modelId="{87FE6F02-AECC-854C-BFCD-01D83AECF1A1}" type="presParOf" srcId="{68524152-005B-0C4D-AF0B-BE609BC79E13}" destId="{155D8770-09AC-2A4A-B2AB-AC60366408B5}" srcOrd="0" destOrd="0" presId="urn:microsoft.com/office/officeart/2009/3/layout/StepUpProcess"/>
    <dgm:cxn modelId="{9E1CF9DA-A355-1B42-A194-65C0E5E9000D}" type="presParOf" srcId="{1B2EBB44-04C9-8C42-983B-473DDC27B1F1}" destId="{49A3F713-8502-4743-AA5A-9C675FBE9210}" srcOrd="4" destOrd="0" presId="urn:microsoft.com/office/officeart/2009/3/layout/StepUpProcess"/>
    <dgm:cxn modelId="{34CD2003-F184-5A43-B3F9-D0E34F690717}" type="presParOf" srcId="{49A3F713-8502-4743-AA5A-9C675FBE9210}" destId="{123DE355-D81F-C445-957B-3493F46D514D}" srcOrd="0" destOrd="0" presId="urn:microsoft.com/office/officeart/2009/3/layout/StepUpProcess"/>
    <dgm:cxn modelId="{F4EC184C-AA95-F647-A89A-9F5FD67CE216}" type="presParOf" srcId="{49A3F713-8502-4743-AA5A-9C675FBE9210}" destId="{38CA3A80-7D5B-DF46-91B8-075525FA9C7B}" srcOrd="1" destOrd="0" presId="urn:microsoft.com/office/officeart/2009/3/layout/StepUpProcess"/>
    <dgm:cxn modelId="{5FBAC18E-8840-7A4D-9485-095D74CA021C}" type="presParOf" srcId="{49A3F713-8502-4743-AA5A-9C675FBE9210}" destId="{F56953F0-A544-1940-A64C-3BF683EE64B9}" srcOrd="2" destOrd="0" presId="urn:microsoft.com/office/officeart/2009/3/layout/StepUpProcess"/>
    <dgm:cxn modelId="{55DD1678-B62F-9A48-9988-82B9EC0FEE1D}" type="presParOf" srcId="{1B2EBB44-04C9-8C42-983B-473DDC27B1F1}" destId="{AFEBB161-CE94-034D-81D4-AB87D3DED79D}" srcOrd="5" destOrd="0" presId="urn:microsoft.com/office/officeart/2009/3/layout/StepUpProcess"/>
    <dgm:cxn modelId="{BA6F2418-6810-344C-90A8-F53282FBFD4C}" type="presParOf" srcId="{AFEBB161-CE94-034D-81D4-AB87D3DED79D}" destId="{9C9C89F5-0881-BE43-9CB6-4D543602B437}" srcOrd="0" destOrd="0" presId="urn:microsoft.com/office/officeart/2009/3/layout/StepUpProcess"/>
    <dgm:cxn modelId="{8BEE794A-B56E-0F41-96BC-49466CA39C39}" type="presParOf" srcId="{1B2EBB44-04C9-8C42-983B-473DDC27B1F1}" destId="{A2C50B0A-F32E-2A43-AE60-E7E3EC19F4D2}" srcOrd="6" destOrd="0" presId="urn:microsoft.com/office/officeart/2009/3/layout/StepUpProcess"/>
    <dgm:cxn modelId="{E7E6963B-F965-FA46-84CF-A008FB31A512}" type="presParOf" srcId="{A2C50B0A-F32E-2A43-AE60-E7E3EC19F4D2}" destId="{4F340EC2-44F5-0143-96A2-73AECD3DCF3F}" srcOrd="0" destOrd="0" presId="urn:microsoft.com/office/officeart/2009/3/layout/StepUpProcess"/>
    <dgm:cxn modelId="{0CF8D63E-3286-8648-94ED-2613CA9B0460}" type="presParOf" srcId="{A2C50B0A-F32E-2A43-AE60-E7E3EC19F4D2}" destId="{A657D9CA-606F-4A4C-B69B-E43B831899C1}" srcOrd="1" destOrd="0" presId="urn:microsoft.com/office/officeart/2009/3/layout/StepUpProcess"/>
    <dgm:cxn modelId="{DF6A2ED0-4A47-2941-8A14-7487FA7E5FC4}" type="presParOf" srcId="{A2C50B0A-F32E-2A43-AE60-E7E3EC19F4D2}" destId="{6B1BBFF9-97B9-2C4E-BB7E-73410346940D}" srcOrd="2" destOrd="0" presId="urn:microsoft.com/office/officeart/2009/3/layout/StepUpProcess"/>
    <dgm:cxn modelId="{12B67502-478C-344D-9681-0DCD79BF7B9C}" type="presParOf" srcId="{1B2EBB44-04C9-8C42-983B-473DDC27B1F1}" destId="{EC1C0428-09CE-4645-AC56-4C96781785D6}" srcOrd="7" destOrd="0" presId="urn:microsoft.com/office/officeart/2009/3/layout/StepUpProcess"/>
    <dgm:cxn modelId="{0E023CFF-2EFA-2945-9FEF-019D09A4726F}" type="presParOf" srcId="{EC1C0428-09CE-4645-AC56-4C96781785D6}" destId="{27D7B44E-FDFF-8748-8F13-F07A53590C11}" srcOrd="0" destOrd="0" presId="urn:microsoft.com/office/officeart/2009/3/layout/StepUpProcess"/>
    <dgm:cxn modelId="{B4A3E0C8-5201-0540-8C84-8267E8F66CDA}" type="presParOf" srcId="{1B2EBB44-04C9-8C42-983B-473DDC27B1F1}" destId="{0D507E8F-34F6-7747-9BDD-AD03D74BF6B2}" srcOrd="8" destOrd="0" presId="urn:microsoft.com/office/officeart/2009/3/layout/StepUpProcess"/>
    <dgm:cxn modelId="{EA5183EB-33D6-004D-B3DA-84D2E0F959A9}" type="presParOf" srcId="{0D507E8F-34F6-7747-9BDD-AD03D74BF6B2}" destId="{4A2BC1DB-E992-0443-AAB8-EC979153D860}" srcOrd="0" destOrd="0" presId="urn:microsoft.com/office/officeart/2009/3/layout/StepUpProcess"/>
    <dgm:cxn modelId="{3B64B896-8F13-244B-B8E4-8ACB7C306F33}" type="presParOf" srcId="{0D507E8F-34F6-7747-9BDD-AD03D74BF6B2}" destId="{D5517022-6D38-054F-ACA1-032747170483}" srcOrd="1" destOrd="0" presId="urn:microsoft.com/office/officeart/2009/3/layout/StepUpProcess"/>
    <dgm:cxn modelId="{8D2FC335-C1EE-7549-A95C-861CF32426CB}" type="presParOf" srcId="{0D507E8F-34F6-7747-9BDD-AD03D74BF6B2}" destId="{BE1F95A2-E9F9-484F-8475-A7CB594834CB}" srcOrd="2" destOrd="0" presId="urn:microsoft.com/office/officeart/2009/3/layout/StepUpProcess"/>
    <dgm:cxn modelId="{4301F77A-90A5-194B-851C-7D3CD55755BA}" type="presParOf" srcId="{1B2EBB44-04C9-8C42-983B-473DDC27B1F1}" destId="{9533BDF8-7DE5-AC4E-8A60-F6B06A24E325}" srcOrd="9" destOrd="0" presId="urn:microsoft.com/office/officeart/2009/3/layout/StepUpProcess"/>
    <dgm:cxn modelId="{D0FA5E19-9448-B442-A775-0551F37EF296}" type="presParOf" srcId="{9533BDF8-7DE5-AC4E-8A60-F6B06A24E325}" destId="{0EAA0D7C-B8E6-E248-B49C-2F0B95145608}" srcOrd="0" destOrd="0" presId="urn:microsoft.com/office/officeart/2009/3/layout/StepUpProcess"/>
    <dgm:cxn modelId="{CBFCB124-B555-B249-9498-105972AB00E7}" type="presParOf" srcId="{1B2EBB44-04C9-8C42-983B-473DDC27B1F1}" destId="{EDFF2613-BEC3-7B4E-9880-D391981825DD}" srcOrd="10" destOrd="0" presId="urn:microsoft.com/office/officeart/2009/3/layout/StepUpProcess"/>
    <dgm:cxn modelId="{8EE8D5C4-B188-CD4D-853D-3C9349A9C536}" type="presParOf" srcId="{EDFF2613-BEC3-7B4E-9880-D391981825DD}" destId="{297FEA6F-126A-6641-8CC6-F3CEDAD00A0F}" srcOrd="0" destOrd="0" presId="urn:microsoft.com/office/officeart/2009/3/layout/StepUpProcess"/>
    <dgm:cxn modelId="{92E8978A-CCB1-AF46-B26F-B9EB84F1B395}" type="presParOf" srcId="{EDFF2613-BEC3-7B4E-9880-D391981825DD}" destId="{AE6D2D2A-8AFE-D142-86EB-F1B04933233E}" srcOrd="1" destOrd="0" presId="urn:microsoft.com/office/officeart/2009/3/layout/StepUpProcess"/>
    <dgm:cxn modelId="{30EAA92D-3D3D-E148-97AE-4A8D411681BF}" type="presParOf" srcId="{EDFF2613-BEC3-7B4E-9880-D391981825DD}" destId="{DD1DD56E-F7D4-794D-8912-6BCE4A24AAF1}" srcOrd="2" destOrd="0" presId="urn:microsoft.com/office/officeart/2009/3/layout/StepUpProcess"/>
    <dgm:cxn modelId="{F35AB8F1-F2BD-8945-82C7-B637A1978362}" type="presParOf" srcId="{1B2EBB44-04C9-8C42-983B-473DDC27B1F1}" destId="{D7EBB139-C5A2-3C43-8166-97808FCA24F5}" srcOrd="11" destOrd="0" presId="urn:microsoft.com/office/officeart/2009/3/layout/StepUpProcess"/>
    <dgm:cxn modelId="{C67B1F0C-1672-284A-802F-26D0F80B45EE}" type="presParOf" srcId="{D7EBB139-C5A2-3C43-8166-97808FCA24F5}" destId="{C22783C8-1D86-3042-8319-BA85B1FBE3BB}" srcOrd="0" destOrd="0" presId="urn:microsoft.com/office/officeart/2009/3/layout/StepUpProcess"/>
    <dgm:cxn modelId="{4A011B63-E428-3940-A28F-30A97E74F0DF}" type="presParOf" srcId="{1B2EBB44-04C9-8C42-983B-473DDC27B1F1}" destId="{D3FE8E42-5D97-2647-A67E-7376BF2ED585}" srcOrd="12" destOrd="0" presId="urn:microsoft.com/office/officeart/2009/3/layout/StepUpProcess"/>
    <dgm:cxn modelId="{75156836-1BED-924B-8759-E37B1431D171}" type="presParOf" srcId="{D3FE8E42-5D97-2647-A67E-7376BF2ED585}" destId="{61823D7B-0767-0C42-8C6E-9F0EE4B87ABC}" srcOrd="0" destOrd="0" presId="urn:microsoft.com/office/officeart/2009/3/layout/StepUpProcess"/>
    <dgm:cxn modelId="{B7B42E7B-88BF-A64A-8ECB-74873B7C7060}" type="presParOf" srcId="{D3FE8E42-5D97-2647-A67E-7376BF2ED585}" destId="{55D9EEDC-4325-C748-BBD0-70A2FA4E64F3}" srcOrd="1" destOrd="0" presId="urn:microsoft.com/office/officeart/2009/3/layout/StepUp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D4FEEB-1C1F-2A44-9E6E-FB1C1C71D593}" type="doc">
      <dgm:prSet loTypeId="urn:microsoft.com/office/officeart/2008/layout/CaptionedPicture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86F5D8-51B2-9045-AA3C-CDCBB77DC8B9}">
      <dgm:prSet phldrT="[Text]" custT="1"/>
      <dgm:spPr/>
      <dgm:t>
        <a:bodyPr/>
        <a:lstStyle/>
        <a:p>
          <a:r>
            <a:rPr lang="de-DE" sz="1000" b="1" dirty="0" smtClean="0"/>
            <a:t>Peter </a:t>
          </a:r>
          <a:r>
            <a:rPr lang="de-DE" sz="1000" b="1" dirty="0" err="1" smtClean="0"/>
            <a:t>Brabeck-Letmathe</a:t>
          </a:r>
          <a:endParaRPr lang="en-US" sz="1000" dirty="0"/>
        </a:p>
      </dgm:t>
    </dgm:pt>
    <dgm:pt modelId="{8A380300-AE76-B542-9A90-FC4CF89F9CCD}" type="parTrans" cxnId="{9B8BB417-CB29-AD41-B594-C413E3E13589}">
      <dgm:prSet/>
      <dgm:spPr/>
      <dgm:t>
        <a:bodyPr/>
        <a:lstStyle/>
        <a:p>
          <a:endParaRPr lang="en-US"/>
        </a:p>
      </dgm:t>
    </dgm:pt>
    <dgm:pt modelId="{895BBB0E-7352-7A43-9057-CCB6CE977EE0}" type="sibTrans" cxnId="{9B8BB417-CB29-AD41-B594-C413E3E13589}">
      <dgm:prSet/>
      <dgm:spPr/>
      <dgm:t>
        <a:bodyPr/>
        <a:lstStyle/>
        <a:p>
          <a:endParaRPr lang="en-US"/>
        </a:p>
      </dgm:t>
    </dgm:pt>
    <dgm:pt modelId="{52E67929-0079-6B44-AAA1-0EF1591C45CF}">
      <dgm:prSet phldrT="[Text]" custT="1"/>
      <dgm:spPr/>
      <dgm:t>
        <a:bodyPr/>
        <a:lstStyle/>
        <a:p>
          <a:r>
            <a:rPr lang="en-US" sz="1400" b="1" dirty="0" smtClean="0"/>
            <a:t>Austrian</a:t>
          </a:r>
          <a:endParaRPr lang="en-US" sz="1400" b="1" dirty="0"/>
        </a:p>
      </dgm:t>
    </dgm:pt>
    <dgm:pt modelId="{1E18BED1-E5CD-4643-AF29-1B93C1967A91}" type="parTrans" cxnId="{4A243F05-223A-6746-8F59-059C789DBDDC}">
      <dgm:prSet/>
      <dgm:spPr/>
      <dgm:t>
        <a:bodyPr/>
        <a:lstStyle/>
        <a:p>
          <a:endParaRPr lang="en-US"/>
        </a:p>
      </dgm:t>
    </dgm:pt>
    <dgm:pt modelId="{29DBE33F-34C9-7A48-8359-0D16FB7CC8E6}" type="sibTrans" cxnId="{4A243F05-223A-6746-8F59-059C789DBDDC}">
      <dgm:prSet/>
      <dgm:spPr/>
      <dgm:t>
        <a:bodyPr/>
        <a:lstStyle/>
        <a:p>
          <a:endParaRPr lang="en-US"/>
        </a:p>
      </dgm:t>
    </dgm:pt>
    <dgm:pt modelId="{353BF5D4-0CFE-684F-899D-5A35B3ED3050}">
      <dgm:prSet phldrT="[Text]" custT="1"/>
      <dgm:spPr/>
      <dgm:t>
        <a:bodyPr/>
        <a:lstStyle/>
        <a:p>
          <a:r>
            <a:rPr lang="de-DE" sz="1400" b="1" dirty="0" smtClean="0"/>
            <a:t>Ana Sofia </a:t>
          </a:r>
          <a:r>
            <a:rPr lang="de-DE" sz="1400" b="1" dirty="0" err="1" smtClean="0"/>
            <a:t>Amaral</a:t>
          </a:r>
          <a:endParaRPr lang="en-US" sz="1400" dirty="0"/>
        </a:p>
      </dgm:t>
    </dgm:pt>
    <dgm:pt modelId="{AE823F43-2FE0-424F-A24E-B04CF698A152}" type="parTrans" cxnId="{9123E16C-35D9-D044-A30A-0A2A03322B6E}">
      <dgm:prSet/>
      <dgm:spPr/>
      <dgm:t>
        <a:bodyPr/>
        <a:lstStyle/>
        <a:p>
          <a:endParaRPr lang="en-US"/>
        </a:p>
      </dgm:t>
    </dgm:pt>
    <dgm:pt modelId="{F6532203-55F0-9748-8114-D5C88CB53E13}" type="sibTrans" cxnId="{9123E16C-35D9-D044-A30A-0A2A03322B6E}">
      <dgm:prSet/>
      <dgm:spPr/>
      <dgm:t>
        <a:bodyPr/>
        <a:lstStyle/>
        <a:p>
          <a:endParaRPr lang="en-US"/>
        </a:p>
      </dgm:t>
    </dgm:pt>
    <dgm:pt modelId="{01B38098-A85D-9F40-87B1-566F69D53ED9}">
      <dgm:prSet phldrT="[Text]" custT="1"/>
      <dgm:spPr/>
      <dgm:t>
        <a:bodyPr/>
        <a:lstStyle/>
        <a:p>
          <a:r>
            <a:rPr lang="en-US" sz="1400" b="1" dirty="0" smtClean="0"/>
            <a:t>Portuguese</a:t>
          </a:r>
          <a:endParaRPr lang="en-US" sz="1400" b="1" dirty="0"/>
        </a:p>
      </dgm:t>
    </dgm:pt>
    <dgm:pt modelId="{B21741B9-A906-D34B-8910-ED25CCC103EF}" type="parTrans" cxnId="{72902B5E-93FF-2E40-B06A-3B1E2DA1F77A}">
      <dgm:prSet/>
      <dgm:spPr/>
      <dgm:t>
        <a:bodyPr/>
        <a:lstStyle/>
        <a:p>
          <a:endParaRPr lang="en-US"/>
        </a:p>
      </dgm:t>
    </dgm:pt>
    <dgm:pt modelId="{F9EF7596-D096-0D4C-8799-438E94ED7C0A}" type="sibTrans" cxnId="{72902B5E-93FF-2E40-B06A-3B1E2DA1F77A}">
      <dgm:prSet/>
      <dgm:spPr/>
      <dgm:t>
        <a:bodyPr/>
        <a:lstStyle/>
        <a:p>
          <a:endParaRPr lang="en-US"/>
        </a:p>
      </dgm:t>
    </dgm:pt>
    <dgm:pt modelId="{111A4434-8A10-044A-B8F2-57494D0140B5}">
      <dgm:prSet phldrT="[Text]" custT="1"/>
      <dgm:spPr/>
      <dgm:t>
        <a:bodyPr/>
        <a:lstStyle/>
        <a:p>
          <a:r>
            <a:rPr lang="de-DE" sz="1400" b="1" dirty="0" err="1" smtClean="0"/>
            <a:t>Bélen</a:t>
          </a:r>
          <a:r>
            <a:rPr lang="de-DE" sz="1400" b="1" dirty="0" smtClean="0"/>
            <a:t> </a:t>
          </a:r>
          <a:r>
            <a:rPr lang="de-DE" sz="1400" b="1" dirty="0" err="1" smtClean="0"/>
            <a:t>Garijo</a:t>
          </a:r>
          <a:endParaRPr lang="en-US" sz="1400" dirty="0"/>
        </a:p>
      </dgm:t>
    </dgm:pt>
    <dgm:pt modelId="{D1E33CA5-56B9-DC4A-BC7D-2EF3348B8BD9}" type="parTrans" cxnId="{408F2D88-F7AF-EF49-821A-E6F0C9757D8A}">
      <dgm:prSet/>
      <dgm:spPr/>
      <dgm:t>
        <a:bodyPr/>
        <a:lstStyle/>
        <a:p>
          <a:endParaRPr lang="en-US"/>
        </a:p>
      </dgm:t>
    </dgm:pt>
    <dgm:pt modelId="{B08963BF-31BD-A74A-AF0A-E3617C793EE3}" type="sibTrans" cxnId="{408F2D88-F7AF-EF49-821A-E6F0C9757D8A}">
      <dgm:prSet/>
      <dgm:spPr/>
      <dgm:t>
        <a:bodyPr/>
        <a:lstStyle/>
        <a:p>
          <a:endParaRPr lang="en-US"/>
        </a:p>
      </dgm:t>
    </dgm:pt>
    <dgm:pt modelId="{9ADFA9CB-1940-EC44-938A-9FD67293B938}">
      <dgm:prSet phldrT="[Text]" custT="1"/>
      <dgm:spPr/>
      <dgm:t>
        <a:bodyPr/>
        <a:lstStyle/>
        <a:p>
          <a:r>
            <a:rPr lang="en-US" sz="1400" b="1" dirty="0" smtClean="0"/>
            <a:t>Spanish</a:t>
          </a:r>
          <a:endParaRPr lang="en-US" sz="1400" b="1" dirty="0"/>
        </a:p>
      </dgm:t>
    </dgm:pt>
    <dgm:pt modelId="{CCD3196F-FA1C-A345-A7FB-D66ECED4F1E9}" type="parTrans" cxnId="{F4E5868A-6A2B-6749-97BC-D2A0FA83BF5E}">
      <dgm:prSet/>
      <dgm:spPr/>
      <dgm:t>
        <a:bodyPr/>
        <a:lstStyle/>
        <a:p>
          <a:endParaRPr lang="en-US"/>
        </a:p>
      </dgm:t>
    </dgm:pt>
    <dgm:pt modelId="{48CC4BC5-CCB8-0347-8891-6A8343FD86B7}" type="sibTrans" cxnId="{F4E5868A-6A2B-6749-97BC-D2A0FA83BF5E}">
      <dgm:prSet/>
      <dgm:spPr/>
      <dgm:t>
        <a:bodyPr/>
        <a:lstStyle/>
        <a:p>
          <a:endParaRPr lang="en-US"/>
        </a:p>
      </dgm:t>
    </dgm:pt>
    <dgm:pt modelId="{5DF9E17B-E30D-EF4C-BAEA-1ED134E2A2EA}" type="pres">
      <dgm:prSet presAssocID="{53D4FEEB-1C1F-2A44-9E6E-FB1C1C71D59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905B23C-9205-6345-8FC0-6A4C8F52DF5D}" type="pres">
      <dgm:prSet presAssocID="{A286F5D8-51B2-9045-AA3C-CDCBB77DC8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B60172C-2F8C-B549-B259-7AF4133EC9E0}" type="pres">
      <dgm:prSet presAssocID="{A286F5D8-51B2-9045-AA3C-CDCBB77DC8B9}" presName="Accent" presStyleLbl="trAlign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FFF30A-2982-974E-95D5-B34B49AA1687}" type="pres">
      <dgm:prSet presAssocID="{A286F5D8-51B2-9045-AA3C-CDCBB77DC8B9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29F1A184-A80C-7E46-8AEB-3830AF323F21}" type="pres">
      <dgm:prSet presAssocID="{A286F5D8-51B2-9045-AA3C-CDCBB77DC8B9}" presName="ChildComposite" presStyleCnt="0"/>
      <dgm:spPr/>
      <dgm:t>
        <a:bodyPr/>
        <a:lstStyle/>
        <a:p>
          <a:endParaRPr lang="en-US"/>
        </a:p>
      </dgm:t>
    </dgm:pt>
    <dgm:pt modelId="{2798240D-C88D-5242-A517-2D8A3A7E66DE}" type="pres">
      <dgm:prSet presAssocID="{A286F5D8-51B2-9045-AA3C-CDCBB77DC8B9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9964A-2323-4347-8A83-CB3883C3A8C0}" type="pres">
      <dgm:prSet presAssocID="{A286F5D8-51B2-9045-AA3C-CDCBB77DC8B9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C1F62-C7BD-4546-85D0-42371F6D45E7}" type="pres">
      <dgm:prSet presAssocID="{895BBB0E-7352-7A43-9057-CCB6CE977EE0}" presName="sibTrans" presStyleCnt="0"/>
      <dgm:spPr/>
      <dgm:t>
        <a:bodyPr/>
        <a:lstStyle/>
        <a:p>
          <a:endParaRPr lang="en-US"/>
        </a:p>
      </dgm:t>
    </dgm:pt>
    <dgm:pt modelId="{8085FE95-8C88-5E4D-A087-4E44C4FD5DB6}" type="pres">
      <dgm:prSet presAssocID="{353BF5D4-0CFE-684F-899D-5A35B3ED3050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30B0C9D-C551-7443-A5CE-AEEC017CF01F}" type="pres">
      <dgm:prSet presAssocID="{353BF5D4-0CFE-684F-899D-5A35B3ED3050}" presName="Accent" presStyleLbl="trAlignAcc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B22866-A249-084C-9A44-A31DD3BAEDFE}" type="pres">
      <dgm:prSet presAssocID="{353BF5D4-0CFE-684F-899D-5A35B3ED3050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A72B0502-B6E3-314A-A73B-133B542E15C1}" type="pres">
      <dgm:prSet presAssocID="{353BF5D4-0CFE-684F-899D-5A35B3ED3050}" presName="ChildComposite" presStyleCnt="0"/>
      <dgm:spPr/>
      <dgm:t>
        <a:bodyPr/>
        <a:lstStyle/>
        <a:p>
          <a:endParaRPr lang="en-US"/>
        </a:p>
      </dgm:t>
    </dgm:pt>
    <dgm:pt modelId="{DE9344B3-73C9-9E46-A2C3-9E2FBC9E26B4}" type="pres">
      <dgm:prSet presAssocID="{353BF5D4-0CFE-684F-899D-5A35B3ED3050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5D0E0-5E91-CF46-835D-196119EC9D48}" type="pres">
      <dgm:prSet presAssocID="{353BF5D4-0CFE-684F-899D-5A35B3ED3050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958F3-D6A5-C54E-A19D-102C7FED3368}" type="pres">
      <dgm:prSet presAssocID="{F6532203-55F0-9748-8114-D5C88CB53E13}" presName="sibTrans" presStyleCnt="0"/>
      <dgm:spPr/>
      <dgm:t>
        <a:bodyPr/>
        <a:lstStyle/>
        <a:p>
          <a:endParaRPr lang="en-US"/>
        </a:p>
      </dgm:t>
    </dgm:pt>
    <dgm:pt modelId="{CD85FE99-489A-E444-885E-CCE8E24A0996}" type="pres">
      <dgm:prSet presAssocID="{111A4434-8A10-044A-B8F2-57494D0140B5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339099E-60B5-D94C-BE15-3C5E72ED9DDC}" type="pres">
      <dgm:prSet presAssocID="{111A4434-8A10-044A-B8F2-57494D0140B5}" presName="Accent" presStyleLbl="trAlign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B9864CE-E1D3-AA47-83AD-1437FF1C96D8}" type="pres">
      <dgm:prSet presAssocID="{111A4434-8A10-044A-B8F2-57494D0140B5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68D71F60-94A7-754F-9774-1C393F6F553B}" type="pres">
      <dgm:prSet presAssocID="{111A4434-8A10-044A-B8F2-57494D0140B5}" presName="ChildComposite" presStyleCnt="0"/>
      <dgm:spPr/>
      <dgm:t>
        <a:bodyPr/>
        <a:lstStyle/>
        <a:p>
          <a:endParaRPr lang="en-US"/>
        </a:p>
      </dgm:t>
    </dgm:pt>
    <dgm:pt modelId="{BEBA0313-B23E-2A40-94E0-BF160BD18579}" type="pres">
      <dgm:prSet presAssocID="{111A4434-8A10-044A-B8F2-57494D0140B5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F1703-15A8-794E-96DB-D37C5B43FB2B}" type="pres">
      <dgm:prSet presAssocID="{111A4434-8A10-044A-B8F2-57494D0140B5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4629A5-630D-7A47-B359-1521514FEC7B}" type="presOf" srcId="{01B38098-A85D-9F40-87B1-566F69D53ED9}" destId="{DE9344B3-73C9-9E46-A2C3-9E2FBC9E26B4}" srcOrd="0" destOrd="0" presId="urn:microsoft.com/office/officeart/2008/layout/CaptionedPictures"/>
    <dgm:cxn modelId="{408F2D88-F7AF-EF49-821A-E6F0C9757D8A}" srcId="{53D4FEEB-1C1F-2A44-9E6E-FB1C1C71D593}" destId="{111A4434-8A10-044A-B8F2-57494D0140B5}" srcOrd="2" destOrd="0" parTransId="{D1E33CA5-56B9-DC4A-BC7D-2EF3348B8BD9}" sibTransId="{B08963BF-31BD-A74A-AF0A-E3617C793EE3}"/>
    <dgm:cxn modelId="{4A243F05-223A-6746-8F59-059C789DBDDC}" srcId="{A286F5D8-51B2-9045-AA3C-CDCBB77DC8B9}" destId="{52E67929-0079-6B44-AAA1-0EF1591C45CF}" srcOrd="0" destOrd="0" parTransId="{1E18BED1-E5CD-4643-AF29-1B93C1967A91}" sibTransId="{29DBE33F-34C9-7A48-8359-0D16FB7CC8E6}"/>
    <dgm:cxn modelId="{62F9CA62-3407-8B4B-AB33-04B0DB5AC2AA}" type="presOf" srcId="{A286F5D8-51B2-9045-AA3C-CDCBB77DC8B9}" destId="{1C49964A-2323-4347-8A83-CB3883C3A8C0}" srcOrd="0" destOrd="0" presId="urn:microsoft.com/office/officeart/2008/layout/CaptionedPictures"/>
    <dgm:cxn modelId="{DE3A3D0E-1C8C-6046-A89E-BCF07EBF41DD}" type="presOf" srcId="{353BF5D4-0CFE-684F-899D-5A35B3ED3050}" destId="{4F15D0E0-5E91-CF46-835D-196119EC9D48}" srcOrd="0" destOrd="0" presId="urn:microsoft.com/office/officeart/2008/layout/CaptionedPictures"/>
    <dgm:cxn modelId="{E1F5130E-0596-114D-A605-0257C625940A}" type="presOf" srcId="{111A4434-8A10-044A-B8F2-57494D0140B5}" destId="{122F1703-15A8-794E-96DB-D37C5B43FB2B}" srcOrd="0" destOrd="0" presId="urn:microsoft.com/office/officeart/2008/layout/CaptionedPictures"/>
    <dgm:cxn modelId="{9123E16C-35D9-D044-A30A-0A2A03322B6E}" srcId="{53D4FEEB-1C1F-2A44-9E6E-FB1C1C71D593}" destId="{353BF5D4-0CFE-684F-899D-5A35B3ED3050}" srcOrd="1" destOrd="0" parTransId="{AE823F43-2FE0-424F-A24E-B04CF698A152}" sibTransId="{F6532203-55F0-9748-8114-D5C88CB53E13}"/>
    <dgm:cxn modelId="{72902B5E-93FF-2E40-B06A-3B1E2DA1F77A}" srcId="{353BF5D4-0CFE-684F-899D-5A35B3ED3050}" destId="{01B38098-A85D-9F40-87B1-566F69D53ED9}" srcOrd="0" destOrd="0" parTransId="{B21741B9-A906-D34B-8910-ED25CCC103EF}" sibTransId="{F9EF7596-D096-0D4C-8799-438E94ED7C0A}"/>
    <dgm:cxn modelId="{CFA3A6C0-317D-DC4E-9B0B-CAC82E824432}" type="presOf" srcId="{9ADFA9CB-1940-EC44-938A-9FD67293B938}" destId="{BEBA0313-B23E-2A40-94E0-BF160BD18579}" srcOrd="0" destOrd="0" presId="urn:microsoft.com/office/officeart/2008/layout/CaptionedPictures"/>
    <dgm:cxn modelId="{830DF007-5B56-B345-9116-70B5AD4F105A}" type="presOf" srcId="{52E67929-0079-6B44-AAA1-0EF1591C45CF}" destId="{2798240D-C88D-5242-A517-2D8A3A7E66DE}" srcOrd="0" destOrd="0" presId="urn:microsoft.com/office/officeart/2008/layout/CaptionedPictures"/>
    <dgm:cxn modelId="{F4E5868A-6A2B-6749-97BC-D2A0FA83BF5E}" srcId="{111A4434-8A10-044A-B8F2-57494D0140B5}" destId="{9ADFA9CB-1940-EC44-938A-9FD67293B938}" srcOrd="0" destOrd="0" parTransId="{CCD3196F-FA1C-A345-A7FB-D66ECED4F1E9}" sibTransId="{48CC4BC5-CCB8-0347-8891-6A8343FD86B7}"/>
    <dgm:cxn modelId="{91BE66F8-BC10-AC43-A6BE-75ECB9971FC6}" type="presOf" srcId="{53D4FEEB-1C1F-2A44-9E6E-FB1C1C71D593}" destId="{5DF9E17B-E30D-EF4C-BAEA-1ED134E2A2EA}" srcOrd="0" destOrd="0" presId="urn:microsoft.com/office/officeart/2008/layout/CaptionedPictures"/>
    <dgm:cxn modelId="{9B8BB417-CB29-AD41-B594-C413E3E13589}" srcId="{53D4FEEB-1C1F-2A44-9E6E-FB1C1C71D593}" destId="{A286F5D8-51B2-9045-AA3C-CDCBB77DC8B9}" srcOrd="0" destOrd="0" parTransId="{8A380300-AE76-B542-9A90-FC4CF89F9CCD}" sibTransId="{895BBB0E-7352-7A43-9057-CCB6CE977EE0}"/>
    <dgm:cxn modelId="{66C132FF-F0C3-904C-BA49-4A6459C21E3D}" type="presParOf" srcId="{5DF9E17B-E30D-EF4C-BAEA-1ED134E2A2EA}" destId="{D905B23C-9205-6345-8FC0-6A4C8F52DF5D}" srcOrd="0" destOrd="0" presId="urn:microsoft.com/office/officeart/2008/layout/CaptionedPictures"/>
    <dgm:cxn modelId="{87925E79-E95E-FD47-8A96-91200C6F1078}" type="presParOf" srcId="{D905B23C-9205-6345-8FC0-6A4C8F52DF5D}" destId="{4B60172C-2F8C-B549-B259-7AF4133EC9E0}" srcOrd="0" destOrd="0" presId="urn:microsoft.com/office/officeart/2008/layout/CaptionedPictures"/>
    <dgm:cxn modelId="{D7932AFA-1F7F-D641-8112-49B1A1590861}" type="presParOf" srcId="{D905B23C-9205-6345-8FC0-6A4C8F52DF5D}" destId="{8AFFF30A-2982-974E-95D5-B34B49AA1687}" srcOrd="1" destOrd="0" presId="urn:microsoft.com/office/officeart/2008/layout/CaptionedPictures"/>
    <dgm:cxn modelId="{A32B2B10-1A82-7F45-AC47-8D0241D9C23F}" type="presParOf" srcId="{D905B23C-9205-6345-8FC0-6A4C8F52DF5D}" destId="{29F1A184-A80C-7E46-8AEB-3830AF323F21}" srcOrd="2" destOrd="0" presId="urn:microsoft.com/office/officeart/2008/layout/CaptionedPictures"/>
    <dgm:cxn modelId="{4376BD5D-9E39-DB4E-8EBA-65777EA73F43}" type="presParOf" srcId="{29F1A184-A80C-7E46-8AEB-3830AF323F21}" destId="{2798240D-C88D-5242-A517-2D8A3A7E66DE}" srcOrd="0" destOrd="0" presId="urn:microsoft.com/office/officeart/2008/layout/CaptionedPictures"/>
    <dgm:cxn modelId="{CAD0F7F5-3D00-4A47-809C-5162C9EFC08F}" type="presParOf" srcId="{29F1A184-A80C-7E46-8AEB-3830AF323F21}" destId="{1C49964A-2323-4347-8A83-CB3883C3A8C0}" srcOrd="1" destOrd="0" presId="urn:microsoft.com/office/officeart/2008/layout/CaptionedPictures"/>
    <dgm:cxn modelId="{F2104538-004E-2D41-88D6-5ADA284DA2B8}" type="presParOf" srcId="{5DF9E17B-E30D-EF4C-BAEA-1ED134E2A2EA}" destId="{67FC1F62-C7BD-4546-85D0-42371F6D45E7}" srcOrd="1" destOrd="0" presId="urn:microsoft.com/office/officeart/2008/layout/CaptionedPictures"/>
    <dgm:cxn modelId="{93F27AE2-7A57-2545-B541-5CD91B1A4572}" type="presParOf" srcId="{5DF9E17B-E30D-EF4C-BAEA-1ED134E2A2EA}" destId="{8085FE95-8C88-5E4D-A087-4E44C4FD5DB6}" srcOrd="2" destOrd="0" presId="urn:microsoft.com/office/officeart/2008/layout/CaptionedPictures"/>
    <dgm:cxn modelId="{F5BDE869-C19B-264A-ADCB-311EC4E73909}" type="presParOf" srcId="{8085FE95-8C88-5E4D-A087-4E44C4FD5DB6}" destId="{D30B0C9D-C551-7443-A5CE-AEEC017CF01F}" srcOrd="0" destOrd="0" presId="urn:microsoft.com/office/officeart/2008/layout/CaptionedPictures"/>
    <dgm:cxn modelId="{F9534FE3-DB68-B94C-B075-34C790A5FD5D}" type="presParOf" srcId="{8085FE95-8C88-5E4D-A087-4E44C4FD5DB6}" destId="{3BB22866-A249-084C-9A44-A31DD3BAEDFE}" srcOrd="1" destOrd="0" presId="urn:microsoft.com/office/officeart/2008/layout/CaptionedPictures"/>
    <dgm:cxn modelId="{D0D3117C-224C-D643-A772-9F129FDA573C}" type="presParOf" srcId="{8085FE95-8C88-5E4D-A087-4E44C4FD5DB6}" destId="{A72B0502-B6E3-314A-A73B-133B542E15C1}" srcOrd="2" destOrd="0" presId="urn:microsoft.com/office/officeart/2008/layout/CaptionedPictures"/>
    <dgm:cxn modelId="{1EDCE16A-E335-FA4E-BF9B-40159FAD1B6F}" type="presParOf" srcId="{A72B0502-B6E3-314A-A73B-133B542E15C1}" destId="{DE9344B3-73C9-9E46-A2C3-9E2FBC9E26B4}" srcOrd="0" destOrd="0" presId="urn:microsoft.com/office/officeart/2008/layout/CaptionedPictures"/>
    <dgm:cxn modelId="{015FDCF8-ADD9-9541-87AC-8D27A261706C}" type="presParOf" srcId="{A72B0502-B6E3-314A-A73B-133B542E15C1}" destId="{4F15D0E0-5E91-CF46-835D-196119EC9D48}" srcOrd="1" destOrd="0" presId="urn:microsoft.com/office/officeart/2008/layout/CaptionedPictures"/>
    <dgm:cxn modelId="{BEB5594A-91F9-3E4F-BF7B-CD1FBB84254E}" type="presParOf" srcId="{5DF9E17B-E30D-EF4C-BAEA-1ED134E2A2EA}" destId="{C6A958F3-D6A5-C54E-A19D-102C7FED3368}" srcOrd="3" destOrd="0" presId="urn:microsoft.com/office/officeart/2008/layout/CaptionedPictures"/>
    <dgm:cxn modelId="{3CCD73E3-52E4-CB4D-9DFF-AE472E98BAB1}" type="presParOf" srcId="{5DF9E17B-E30D-EF4C-BAEA-1ED134E2A2EA}" destId="{CD85FE99-489A-E444-885E-CCE8E24A0996}" srcOrd="4" destOrd="0" presId="urn:microsoft.com/office/officeart/2008/layout/CaptionedPictures"/>
    <dgm:cxn modelId="{0D582FCE-BED7-484D-B8F4-A5F331EB78FE}" type="presParOf" srcId="{CD85FE99-489A-E444-885E-CCE8E24A0996}" destId="{0339099E-60B5-D94C-BE15-3C5E72ED9DDC}" srcOrd="0" destOrd="0" presId="urn:microsoft.com/office/officeart/2008/layout/CaptionedPictures"/>
    <dgm:cxn modelId="{8C66A5DE-B077-3E49-BA87-9F136FC53588}" type="presParOf" srcId="{CD85FE99-489A-E444-885E-CCE8E24A0996}" destId="{CB9864CE-E1D3-AA47-83AD-1437FF1C96D8}" srcOrd="1" destOrd="0" presId="urn:microsoft.com/office/officeart/2008/layout/CaptionedPictures"/>
    <dgm:cxn modelId="{2A2325B7-9AB6-384C-99EF-4A3AA4A67EE7}" type="presParOf" srcId="{CD85FE99-489A-E444-885E-CCE8E24A0996}" destId="{68D71F60-94A7-754F-9774-1C393F6F553B}" srcOrd="2" destOrd="0" presId="urn:microsoft.com/office/officeart/2008/layout/CaptionedPictures"/>
    <dgm:cxn modelId="{6AC7E834-9311-4E44-8ECD-79E4D2B315AA}" type="presParOf" srcId="{68D71F60-94A7-754F-9774-1C393F6F553B}" destId="{BEBA0313-B23E-2A40-94E0-BF160BD18579}" srcOrd="0" destOrd="0" presId="urn:microsoft.com/office/officeart/2008/layout/CaptionedPictures"/>
    <dgm:cxn modelId="{E738A600-3AF4-B04E-9B56-CAEEBFE3A856}" type="presParOf" srcId="{68D71F60-94A7-754F-9774-1C393F6F553B}" destId="{122F1703-15A8-794E-96DB-D37C5B43FB2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D4FEEB-1C1F-2A44-9E6E-FB1C1C71D593}" type="doc">
      <dgm:prSet loTypeId="urn:microsoft.com/office/officeart/2008/layout/CaptionedPictures" loCatId="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286F5D8-51B2-9045-AA3C-CDCBB77DC8B9}">
      <dgm:prSet phldrT="[Text]" custT="1"/>
      <dgm:spPr/>
      <dgm:t>
        <a:bodyPr/>
        <a:lstStyle/>
        <a:p>
          <a:r>
            <a:rPr lang="de-DE" sz="1400" b="1" dirty="0" smtClean="0"/>
            <a:t>Christiane </a:t>
          </a:r>
          <a:r>
            <a:rPr lang="de-DE" sz="1400" b="1" dirty="0" err="1" smtClean="0"/>
            <a:t>Kuehne</a:t>
          </a:r>
          <a:endParaRPr lang="en-US" sz="1400" dirty="0"/>
        </a:p>
      </dgm:t>
    </dgm:pt>
    <dgm:pt modelId="{8A380300-AE76-B542-9A90-FC4CF89F9CCD}" type="parTrans" cxnId="{9B8BB417-CB29-AD41-B594-C413E3E13589}">
      <dgm:prSet/>
      <dgm:spPr/>
      <dgm:t>
        <a:bodyPr/>
        <a:lstStyle/>
        <a:p>
          <a:endParaRPr lang="en-US"/>
        </a:p>
      </dgm:t>
    </dgm:pt>
    <dgm:pt modelId="{895BBB0E-7352-7A43-9057-CCB6CE977EE0}" type="sibTrans" cxnId="{9B8BB417-CB29-AD41-B594-C413E3E13589}">
      <dgm:prSet/>
      <dgm:spPr/>
      <dgm:t>
        <a:bodyPr/>
        <a:lstStyle/>
        <a:p>
          <a:endParaRPr lang="en-US"/>
        </a:p>
      </dgm:t>
    </dgm:pt>
    <dgm:pt modelId="{52E67929-0079-6B44-AAA1-0EF1591C45CF}">
      <dgm:prSet phldrT="[Text]" custT="1"/>
      <dgm:spPr/>
      <dgm:t>
        <a:bodyPr/>
        <a:lstStyle/>
        <a:p>
          <a:r>
            <a:rPr lang="en-US" sz="1400" b="1" dirty="0" smtClean="0"/>
            <a:t>Swiss</a:t>
          </a:r>
          <a:endParaRPr lang="en-US" sz="1400" b="1" dirty="0"/>
        </a:p>
      </dgm:t>
    </dgm:pt>
    <dgm:pt modelId="{1E18BED1-E5CD-4643-AF29-1B93C1967A91}" type="parTrans" cxnId="{4A243F05-223A-6746-8F59-059C789DBDDC}">
      <dgm:prSet/>
      <dgm:spPr/>
      <dgm:t>
        <a:bodyPr/>
        <a:lstStyle/>
        <a:p>
          <a:endParaRPr lang="en-US"/>
        </a:p>
      </dgm:t>
    </dgm:pt>
    <dgm:pt modelId="{29DBE33F-34C9-7A48-8359-0D16FB7CC8E6}" type="sibTrans" cxnId="{4A243F05-223A-6746-8F59-059C789DBDDC}">
      <dgm:prSet/>
      <dgm:spPr/>
      <dgm:t>
        <a:bodyPr/>
        <a:lstStyle/>
        <a:p>
          <a:endParaRPr lang="en-US"/>
        </a:p>
      </dgm:t>
    </dgm:pt>
    <dgm:pt modelId="{353BF5D4-0CFE-684F-899D-5A35B3ED3050}">
      <dgm:prSet phldrT="[Text]" custT="1"/>
      <dgm:spPr/>
      <dgm:t>
        <a:bodyPr/>
        <a:lstStyle/>
        <a:p>
          <a:r>
            <a:rPr lang="de-DE" sz="1400" b="1" dirty="0" smtClean="0"/>
            <a:t>Georges </a:t>
          </a:r>
          <a:r>
            <a:rPr lang="de-DE" sz="1400" b="1" dirty="0" err="1" smtClean="0"/>
            <a:t>Liarokapis</a:t>
          </a:r>
          <a:r>
            <a:rPr lang="de-DE" sz="1400" b="1" dirty="0" smtClean="0"/>
            <a:t> </a:t>
          </a:r>
          <a:endParaRPr lang="en-US" sz="1400" dirty="0"/>
        </a:p>
      </dgm:t>
    </dgm:pt>
    <dgm:pt modelId="{AE823F43-2FE0-424F-A24E-B04CF698A152}" type="parTrans" cxnId="{9123E16C-35D9-D044-A30A-0A2A03322B6E}">
      <dgm:prSet/>
      <dgm:spPr/>
      <dgm:t>
        <a:bodyPr/>
        <a:lstStyle/>
        <a:p>
          <a:endParaRPr lang="en-US"/>
        </a:p>
      </dgm:t>
    </dgm:pt>
    <dgm:pt modelId="{F6532203-55F0-9748-8114-D5C88CB53E13}" type="sibTrans" cxnId="{9123E16C-35D9-D044-A30A-0A2A03322B6E}">
      <dgm:prSet/>
      <dgm:spPr/>
      <dgm:t>
        <a:bodyPr/>
        <a:lstStyle/>
        <a:p>
          <a:endParaRPr lang="en-US"/>
        </a:p>
      </dgm:t>
    </dgm:pt>
    <dgm:pt modelId="{01B38098-A85D-9F40-87B1-566F69D53ED9}">
      <dgm:prSet phldrT="[Text]" custT="1"/>
      <dgm:spPr/>
      <dgm:t>
        <a:bodyPr/>
        <a:lstStyle/>
        <a:p>
          <a:r>
            <a:rPr lang="de-DE" sz="1400" b="1" dirty="0" smtClean="0"/>
            <a:t>French/</a:t>
          </a:r>
          <a:r>
            <a:rPr lang="de-DE" sz="1400" b="1" dirty="0" err="1" smtClean="0"/>
            <a:t>Greek</a:t>
          </a:r>
          <a:endParaRPr lang="en-US" sz="1400" b="1" dirty="0"/>
        </a:p>
      </dgm:t>
    </dgm:pt>
    <dgm:pt modelId="{B21741B9-A906-D34B-8910-ED25CCC103EF}" type="parTrans" cxnId="{72902B5E-93FF-2E40-B06A-3B1E2DA1F77A}">
      <dgm:prSet/>
      <dgm:spPr/>
      <dgm:t>
        <a:bodyPr/>
        <a:lstStyle/>
        <a:p>
          <a:endParaRPr lang="en-US"/>
        </a:p>
      </dgm:t>
    </dgm:pt>
    <dgm:pt modelId="{F9EF7596-D096-0D4C-8799-438E94ED7C0A}" type="sibTrans" cxnId="{72902B5E-93FF-2E40-B06A-3B1E2DA1F77A}">
      <dgm:prSet/>
      <dgm:spPr/>
      <dgm:t>
        <a:bodyPr/>
        <a:lstStyle/>
        <a:p>
          <a:endParaRPr lang="en-US"/>
        </a:p>
      </dgm:t>
    </dgm:pt>
    <dgm:pt modelId="{5DF9E17B-E30D-EF4C-BAEA-1ED134E2A2EA}" type="pres">
      <dgm:prSet presAssocID="{53D4FEEB-1C1F-2A44-9E6E-FB1C1C71D59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905B23C-9205-6345-8FC0-6A4C8F52DF5D}" type="pres">
      <dgm:prSet presAssocID="{A286F5D8-51B2-9045-AA3C-CDCBB77DC8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B60172C-2F8C-B549-B259-7AF4133EC9E0}" type="pres">
      <dgm:prSet presAssocID="{A286F5D8-51B2-9045-AA3C-CDCBB77DC8B9}" presName="Accent" presStyleLbl="trAlignAcc1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FFF30A-2982-974E-95D5-B34B49AA1687}" type="pres">
      <dgm:prSet presAssocID="{A286F5D8-51B2-9045-AA3C-CDCBB77DC8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29F1A184-A80C-7E46-8AEB-3830AF323F21}" type="pres">
      <dgm:prSet presAssocID="{A286F5D8-51B2-9045-AA3C-CDCBB77DC8B9}" presName="ChildComposite" presStyleCnt="0"/>
      <dgm:spPr/>
      <dgm:t>
        <a:bodyPr/>
        <a:lstStyle/>
        <a:p>
          <a:endParaRPr lang="en-US"/>
        </a:p>
      </dgm:t>
    </dgm:pt>
    <dgm:pt modelId="{2798240D-C88D-5242-A517-2D8A3A7E66DE}" type="pres">
      <dgm:prSet presAssocID="{A286F5D8-51B2-9045-AA3C-CDCBB77DC8B9}" presName="Child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9964A-2323-4347-8A83-CB3883C3A8C0}" type="pres">
      <dgm:prSet presAssocID="{A286F5D8-51B2-9045-AA3C-CDCBB77DC8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C1F62-C7BD-4546-85D0-42371F6D45E7}" type="pres">
      <dgm:prSet presAssocID="{895BBB0E-7352-7A43-9057-CCB6CE977EE0}" presName="sibTrans" presStyleCnt="0"/>
      <dgm:spPr/>
      <dgm:t>
        <a:bodyPr/>
        <a:lstStyle/>
        <a:p>
          <a:endParaRPr lang="en-US"/>
        </a:p>
      </dgm:t>
    </dgm:pt>
    <dgm:pt modelId="{8085FE95-8C88-5E4D-A087-4E44C4FD5DB6}" type="pres">
      <dgm:prSet presAssocID="{353BF5D4-0CFE-684F-899D-5A35B3ED3050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30B0C9D-C551-7443-A5CE-AEEC017CF01F}" type="pres">
      <dgm:prSet presAssocID="{353BF5D4-0CFE-684F-899D-5A35B3ED3050}" presName="Accent" presStyleLbl="trAlignAcc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B22866-A249-084C-9A44-A31DD3BAEDFE}" type="pres">
      <dgm:prSet presAssocID="{353BF5D4-0CFE-684F-899D-5A35B3ED3050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n-US"/>
        </a:p>
      </dgm:t>
    </dgm:pt>
    <dgm:pt modelId="{A72B0502-B6E3-314A-A73B-133B542E15C1}" type="pres">
      <dgm:prSet presAssocID="{353BF5D4-0CFE-684F-899D-5A35B3ED3050}" presName="ChildComposite" presStyleCnt="0"/>
      <dgm:spPr/>
      <dgm:t>
        <a:bodyPr/>
        <a:lstStyle/>
        <a:p>
          <a:endParaRPr lang="en-US"/>
        </a:p>
      </dgm:t>
    </dgm:pt>
    <dgm:pt modelId="{DE9344B3-73C9-9E46-A2C3-9E2FBC9E26B4}" type="pres">
      <dgm:prSet presAssocID="{353BF5D4-0CFE-684F-899D-5A35B3ED3050}" presName="Child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5D0E0-5E91-CF46-835D-196119EC9D48}" type="pres">
      <dgm:prSet presAssocID="{353BF5D4-0CFE-684F-899D-5A35B3ED3050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03C698-6A33-D84B-B3D4-907078544D77}" type="presOf" srcId="{01B38098-A85D-9F40-87B1-566F69D53ED9}" destId="{DE9344B3-73C9-9E46-A2C3-9E2FBC9E26B4}" srcOrd="0" destOrd="0" presId="urn:microsoft.com/office/officeart/2008/layout/CaptionedPictures"/>
    <dgm:cxn modelId="{CB4F6E0A-BB6D-C34A-A717-04A8B31D5D8F}" type="presOf" srcId="{353BF5D4-0CFE-684F-899D-5A35B3ED3050}" destId="{4F15D0E0-5E91-CF46-835D-196119EC9D48}" srcOrd="0" destOrd="0" presId="urn:microsoft.com/office/officeart/2008/layout/CaptionedPictures"/>
    <dgm:cxn modelId="{4A243F05-223A-6746-8F59-059C789DBDDC}" srcId="{A286F5D8-51B2-9045-AA3C-CDCBB77DC8B9}" destId="{52E67929-0079-6B44-AAA1-0EF1591C45CF}" srcOrd="0" destOrd="0" parTransId="{1E18BED1-E5CD-4643-AF29-1B93C1967A91}" sibTransId="{29DBE33F-34C9-7A48-8359-0D16FB7CC8E6}"/>
    <dgm:cxn modelId="{BFE1E8A1-7813-8449-AD9F-0D2E80D78892}" type="presOf" srcId="{53D4FEEB-1C1F-2A44-9E6E-FB1C1C71D593}" destId="{5DF9E17B-E30D-EF4C-BAEA-1ED134E2A2EA}" srcOrd="0" destOrd="0" presId="urn:microsoft.com/office/officeart/2008/layout/CaptionedPictures"/>
    <dgm:cxn modelId="{F11B0931-43CA-A942-8B7F-A03D2F73CC13}" type="presOf" srcId="{A286F5D8-51B2-9045-AA3C-CDCBB77DC8B9}" destId="{1C49964A-2323-4347-8A83-CB3883C3A8C0}" srcOrd="0" destOrd="0" presId="urn:microsoft.com/office/officeart/2008/layout/CaptionedPictures"/>
    <dgm:cxn modelId="{9B8BB417-CB29-AD41-B594-C413E3E13589}" srcId="{53D4FEEB-1C1F-2A44-9E6E-FB1C1C71D593}" destId="{A286F5D8-51B2-9045-AA3C-CDCBB77DC8B9}" srcOrd="0" destOrd="0" parTransId="{8A380300-AE76-B542-9A90-FC4CF89F9CCD}" sibTransId="{895BBB0E-7352-7A43-9057-CCB6CE977EE0}"/>
    <dgm:cxn modelId="{72902B5E-93FF-2E40-B06A-3B1E2DA1F77A}" srcId="{353BF5D4-0CFE-684F-899D-5A35B3ED3050}" destId="{01B38098-A85D-9F40-87B1-566F69D53ED9}" srcOrd="0" destOrd="0" parTransId="{B21741B9-A906-D34B-8910-ED25CCC103EF}" sibTransId="{F9EF7596-D096-0D4C-8799-438E94ED7C0A}"/>
    <dgm:cxn modelId="{3D23E203-0622-B740-94F8-07EA5B8A8E59}" type="presOf" srcId="{52E67929-0079-6B44-AAA1-0EF1591C45CF}" destId="{2798240D-C88D-5242-A517-2D8A3A7E66DE}" srcOrd="0" destOrd="0" presId="urn:microsoft.com/office/officeart/2008/layout/CaptionedPictures"/>
    <dgm:cxn modelId="{9123E16C-35D9-D044-A30A-0A2A03322B6E}" srcId="{53D4FEEB-1C1F-2A44-9E6E-FB1C1C71D593}" destId="{353BF5D4-0CFE-684F-899D-5A35B3ED3050}" srcOrd="1" destOrd="0" parTransId="{AE823F43-2FE0-424F-A24E-B04CF698A152}" sibTransId="{F6532203-55F0-9748-8114-D5C88CB53E13}"/>
    <dgm:cxn modelId="{F7A783B8-6563-4241-8D7B-EF1692CDBFA4}" type="presParOf" srcId="{5DF9E17B-E30D-EF4C-BAEA-1ED134E2A2EA}" destId="{D905B23C-9205-6345-8FC0-6A4C8F52DF5D}" srcOrd="0" destOrd="0" presId="urn:microsoft.com/office/officeart/2008/layout/CaptionedPictures"/>
    <dgm:cxn modelId="{383E34FC-6AE9-904D-AABC-9A723F80A838}" type="presParOf" srcId="{D905B23C-9205-6345-8FC0-6A4C8F52DF5D}" destId="{4B60172C-2F8C-B549-B259-7AF4133EC9E0}" srcOrd="0" destOrd="0" presId="urn:microsoft.com/office/officeart/2008/layout/CaptionedPictures"/>
    <dgm:cxn modelId="{73AFFB72-F04E-7540-8677-44107CAD9C33}" type="presParOf" srcId="{D905B23C-9205-6345-8FC0-6A4C8F52DF5D}" destId="{8AFFF30A-2982-974E-95D5-B34B49AA1687}" srcOrd="1" destOrd="0" presId="urn:microsoft.com/office/officeart/2008/layout/CaptionedPictures"/>
    <dgm:cxn modelId="{A4D257A1-CA81-A442-A0E6-6F47DC5085DF}" type="presParOf" srcId="{D905B23C-9205-6345-8FC0-6A4C8F52DF5D}" destId="{29F1A184-A80C-7E46-8AEB-3830AF323F21}" srcOrd="2" destOrd="0" presId="urn:microsoft.com/office/officeart/2008/layout/CaptionedPictures"/>
    <dgm:cxn modelId="{9BBDC69E-3D15-434D-B47B-D10B99CD45F3}" type="presParOf" srcId="{29F1A184-A80C-7E46-8AEB-3830AF323F21}" destId="{2798240D-C88D-5242-A517-2D8A3A7E66DE}" srcOrd="0" destOrd="0" presId="urn:microsoft.com/office/officeart/2008/layout/CaptionedPictures"/>
    <dgm:cxn modelId="{979CE5AC-E96E-FE42-BF1A-17C7B7AD4C81}" type="presParOf" srcId="{29F1A184-A80C-7E46-8AEB-3830AF323F21}" destId="{1C49964A-2323-4347-8A83-CB3883C3A8C0}" srcOrd="1" destOrd="0" presId="urn:microsoft.com/office/officeart/2008/layout/CaptionedPictures"/>
    <dgm:cxn modelId="{57DDBEB8-5FEF-BF4B-87BE-EE3E03E48357}" type="presParOf" srcId="{5DF9E17B-E30D-EF4C-BAEA-1ED134E2A2EA}" destId="{67FC1F62-C7BD-4546-85D0-42371F6D45E7}" srcOrd="1" destOrd="0" presId="urn:microsoft.com/office/officeart/2008/layout/CaptionedPictures"/>
    <dgm:cxn modelId="{90E2C07B-204A-BB44-B187-21C19FBAF575}" type="presParOf" srcId="{5DF9E17B-E30D-EF4C-BAEA-1ED134E2A2EA}" destId="{8085FE95-8C88-5E4D-A087-4E44C4FD5DB6}" srcOrd="2" destOrd="0" presId="urn:microsoft.com/office/officeart/2008/layout/CaptionedPictures"/>
    <dgm:cxn modelId="{558020CD-5455-D947-9E11-1AD05638CEBB}" type="presParOf" srcId="{8085FE95-8C88-5E4D-A087-4E44C4FD5DB6}" destId="{D30B0C9D-C551-7443-A5CE-AEEC017CF01F}" srcOrd="0" destOrd="0" presId="urn:microsoft.com/office/officeart/2008/layout/CaptionedPictures"/>
    <dgm:cxn modelId="{80C01C2C-CF8F-494E-9ABF-FC606344DFA3}" type="presParOf" srcId="{8085FE95-8C88-5E4D-A087-4E44C4FD5DB6}" destId="{3BB22866-A249-084C-9A44-A31DD3BAEDFE}" srcOrd="1" destOrd="0" presId="urn:microsoft.com/office/officeart/2008/layout/CaptionedPictures"/>
    <dgm:cxn modelId="{6591B248-6BE8-A947-9A07-86C0ED28516C}" type="presParOf" srcId="{8085FE95-8C88-5E4D-A087-4E44C4FD5DB6}" destId="{A72B0502-B6E3-314A-A73B-133B542E15C1}" srcOrd="2" destOrd="0" presId="urn:microsoft.com/office/officeart/2008/layout/CaptionedPictures"/>
    <dgm:cxn modelId="{CE810A03-B8E4-CC40-BE3A-3E5C898CF6AB}" type="presParOf" srcId="{A72B0502-B6E3-314A-A73B-133B542E15C1}" destId="{DE9344B3-73C9-9E46-A2C3-9E2FBC9E26B4}" srcOrd="0" destOrd="0" presId="urn:microsoft.com/office/officeart/2008/layout/CaptionedPictures"/>
    <dgm:cxn modelId="{680C9921-7DA1-D049-99A6-23D7BAFEFDEF}" type="presParOf" srcId="{A72B0502-B6E3-314A-A73B-133B542E15C1}" destId="{4F15D0E0-5E91-CF46-835D-196119EC9D4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CCBCC0-B4DF-AB48-BEC4-92B81B8104C6}" type="doc">
      <dgm:prSet loTypeId="urn:microsoft.com/office/officeart/2005/8/layout/radial6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0CD78D-C093-DF48-87DF-98FD848FE50E}">
      <dgm:prSet phldrT="[Text]" custT="1"/>
      <dgm:spPr/>
      <dgm:t>
        <a:bodyPr/>
        <a:lstStyle/>
        <a:p>
          <a:r>
            <a:rPr lang="en-US" sz="2200" b="1" dirty="0" smtClean="0"/>
            <a:t>Multicultural</a:t>
          </a:r>
        </a:p>
        <a:p>
          <a:r>
            <a:rPr lang="en-US" sz="2200" b="1" dirty="0" smtClean="0"/>
            <a:t>Strategies</a:t>
          </a:r>
          <a:endParaRPr lang="en-US" sz="2200" b="1" dirty="0"/>
        </a:p>
      </dgm:t>
    </dgm:pt>
    <dgm:pt modelId="{2B6611A1-7696-3F47-B0D1-E5839664E0AF}" type="parTrans" cxnId="{637E29B0-038D-B34D-B854-2DA1CF269343}">
      <dgm:prSet/>
      <dgm:spPr/>
      <dgm:t>
        <a:bodyPr/>
        <a:lstStyle/>
        <a:p>
          <a:endParaRPr lang="en-US"/>
        </a:p>
      </dgm:t>
    </dgm:pt>
    <dgm:pt modelId="{055125C9-3240-3241-A456-28A7B1FCCD7D}" type="sibTrans" cxnId="{637E29B0-038D-B34D-B854-2DA1CF269343}">
      <dgm:prSet/>
      <dgm:spPr/>
      <dgm:t>
        <a:bodyPr/>
        <a:lstStyle/>
        <a:p>
          <a:endParaRPr lang="en-US"/>
        </a:p>
      </dgm:t>
    </dgm:pt>
    <dgm:pt modelId="{FB715C0A-242E-0148-B023-F1FBFF217706}">
      <dgm:prSet phldrT="[Text]" custT="1"/>
      <dgm:spPr/>
      <dgm:t>
        <a:bodyPr/>
        <a:lstStyle/>
        <a:p>
          <a:r>
            <a:rPr lang="en-US" sz="1800" b="1" dirty="0" smtClean="0"/>
            <a:t>High Impact Visibility</a:t>
          </a:r>
          <a:endParaRPr lang="en-US" sz="1800" b="1" dirty="0"/>
        </a:p>
      </dgm:t>
    </dgm:pt>
    <dgm:pt modelId="{77AC0A2B-41ED-7247-BECA-412C26238D88}" type="parTrans" cxnId="{4D1F1913-258E-4C4B-8F53-1E4B6D9AE6FF}">
      <dgm:prSet/>
      <dgm:spPr/>
      <dgm:t>
        <a:bodyPr/>
        <a:lstStyle/>
        <a:p>
          <a:endParaRPr lang="en-US"/>
        </a:p>
      </dgm:t>
    </dgm:pt>
    <dgm:pt modelId="{DAB08D12-7AA4-7D4B-8401-D0EA418E6C95}" type="sibTrans" cxnId="{4D1F1913-258E-4C4B-8F53-1E4B6D9AE6FF}">
      <dgm:prSet/>
      <dgm:spPr/>
      <dgm:t>
        <a:bodyPr/>
        <a:lstStyle/>
        <a:p>
          <a:endParaRPr lang="en-US"/>
        </a:p>
      </dgm:t>
    </dgm:pt>
    <dgm:pt modelId="{7B4B1FB0-DBC6-2F48-8C39-8A15199C572C}">
      <dgm:prSet phldrT="[Text]" custT="1"/>
      <dgm:spPr/>
      <dgm:t>
        <a:bodyPr/>
        <a:lstStyle/>
        <a:p>
          <a:r>
            <a:rPr lang="en-US" sz="1800" b="1" dirty="0" smtClean="0"/>
            <a:t>R&amp;D / Innovation</a:t>
          </a:r>
          <a:endParaRPr lang="en-US" sz="1800" b="1" dirty="0"/>
        </a:p>
      </dgm:t>
    </dgm:pt>
    <dgm:pt modelId="{97038309-7863-1F44-AB25-D0B3AB2F2AF6}" type="parTrans" cxnId="{9C05B128-4BBD-204E-AADC-810D8D76E813}">
      <dgm:prSet/>
      <dgm:spPr/>
      <dgm:t>
        <a:bodyPr/>
        <a:lstStyle/>
        <a:p>
          <a:endParaRPr lang="en-US"/>
        </a:p>
      </dgm:t>
    </dgm:pt>
    <dgm:pt modelId="{B5BF32BC-5C47-3945-8391-9C9B040789CF}" type="sibTrans" cxnId="{9C05B128-4BBD-204E-AADC-810D8D76E813}">
      <dgm:prSet/>
      <dgm:spPr/>
      <dgm:t>
        <a:bodyPr/>
        <a:lstStyle/>
        <a:p>
          <a:endParaRPr lang="en-US"/>
        </a:p>
      </dgm:t>
    </dgm:pt>
    <dgm:pt modelId="{1D43E878-F07E-884D-975C-6254AD471834}">
      <dgm:prSet phldrT="[Text]" custT="1"/>
      <dgm:spPr/>
      <dgm:t>
        <a:bodyPr/>
        <a:lstStyle/>
        <a:p>
          <a:r>
            <a:rPr lang="en-US" sz="1800" b="1" dirty="0" smtClean="0"/>
            <a:t>Multicultural Teams</a:t>
          </a:r>
          <a:endParaRPr lang="en-US" sz="1800" b="1" dirty="0"/>
        </a:p>
      </dgm:t>
    </dgm:pt>
    <dgm:pt modelId="{5C0239C9-0C02-6840-B3CF-88F4D7B1F52F}" type="parTrans" cxnId="{26F2CC42-ECFF-054A-B3CC-D823C236814B}">
      <dgm:prSet/>
      <dgm:spPr/>
      <dgm:t>
        <a:bodyPr/>
        <a:lstStyle/>
        <a:p>
          <a:endParaRPr lang="en-US"/>
        </a:p>
      </dgm:t>
    </dgm:pt>
    <dgm:pt modelId="{08D84A01-678C-B94A-9AC0-2DD5078DB820}" type="sibTrans" cxnId="{26F2CC42-ECFF-054A-B3CC-D823C236814B}">
      <dgm:prSet/>
      <dgm:spPr/>
      <dgm:t>
        <a:bodyPr/>
        <a:lstStyle/>
        <a:p>
          <a:endParaRPr lang="en-US"/>
        </a:p>
      </dgm:t>
    </dgm:pt>
    <dgm:pt modelId="{46BC3C1E-512E-024C-8CE8-17BF8A12734C}">
      <dgm:prSet phldrT="[Text]" custT="1"/>
      <dgm:spPr/>
      <dgm:t>
        <a:bodyPr/>
        <a:lstStyle/>
        <a:p>
          <a:r>
            <a:rPr lang="en-US" sz="1800" b="1" dirty="0" smtClean="0"/>
            <a:t>Culture &amp; Ethnicity based Product Adaptation</a:t>
          </a:r>
          <a:endParaRPr lang="en-US" sz="1800" b="1" dirty="0"/>
        </a:p>
      </dgm:t>
    </dgm:pt>
    <dgm:pt modelId="{A0C4687D-2709-264A-9B65-E7288BEA0B17}" type="parTrans" cxnId="{6F345CAF-EE77-2F46-9690-35DF90C02DCF}">
      <dgm:prSet/>
      <dgm:spPr/>
    </dgm:pt>
    <dgm:pt modelId="{32277DB1-26F7-3840-86CE-7C9D2C7C392F}" type="sibTrans" cxnId="{6F345CAF-EE77-2F46-9690-35DF90C02DCF}">
      <dgm:prSet/>
      <dgm:spPr/>
    </dgm:pt>
    <dgm:pt modelId="{A8A40CE7-9C19-D744-A21E-25D1BD066EB8}" type="pres">
      <dgm:prSet presAssocID="{49CCBCC0-B4DF-AB48-BEC4-92B81B8104C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651E76-FAAB-C248-87DA-DDF084D770FE}" type="pres">
      <dgm:prSet presAssocID="{1A0CD78D-C093-DF48-87DF-98FD848FE50E}" presName="centerShape" presStyleLbl="node0" presStyleIdx="0" presStyleCnt="1" custScaleX="125727" custScaleY="112548"/>
      <dgm:spPr/>
      <dgm:t>
        <a:bodyPr/>
        <a:lstStyle/>
        <a:p>
          <a:endParaRPr lang="en-US"/>
        </a:p>
      </dgm:t>
    </dgm:pt>
    <dgm:pt modelId="{226F167C-BC5C-7243-A38A-88D5FF84D52C}" type="pres">
      <dgm:prSet presAssocID="{7B4B1FB0-DBC6-2F48-8C39-8A15199C572C}" presName="node" presStyleLbl="node1" presStyleIdx="0" presStyleCnt="4" custScaleX="184547" custScaleY="932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BEDE9-080E-7446-A80F-B948F6765B5F}" type="pres">
      <dgm:prSet presAssocID="{7B4B1FB0-DBC6-2F48-8C39-8A15199C572C}" presName="dummy" presStyleCnt="0"/>
      <dgm:spPr/>
      <dgm:t>
        <a:bodyPr/>
        <a:lstStyle/>
        <a:p>
          <a:endParaRPr lang="en-US"/>
        </a:p>
      </dgm:t>
    </dgm:pt>
    <dgm:pt modelId="{1EADDDD9-7988-5D49-8083-3A6742596319}" type="pres">
      <dgm:prSet presAssocID="{B5BF32BC-5C47-3945-8391-9C9B040789C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B49BEDF-9F57-BA4F-A6D6-70827D86CD76}" type="pres">
      <dgm:prSet presAssocID="{46BC3C1E-512E-024C-8CE8-17BF8A12734C}" presName="node" presStyleLbl="node1" presStyleIdx="1" presStyleCnt="4" custScaleX="142659" custScaleY="111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2F58F-47CB-9D48-9A8A-A62A39260F2F}" type="pres">
      <dgm:prSet presAssocID="{46BC3C1E-512E-024C-8CE8-17BF8A12734C}" presName="dummy" presStyleCnt="0"/>
      <dgm:spPr/>
    </dgm:pt>
    <dgm:pt modelId="{BDD2A621-52D6-8D4E-B947-CCA6000C082E}" type="pres">
      <dgm:prSet presAssocID="{32277DB1-26F7-3840-86CE-7C9D2C7C392F}" presName="sibTrans" presStyleLbl="sibTrans2D1" presStyleIdx="1" presStyleCnt="4"/>
      <dgm:spPr/>
    </dgm:pt>
    <dgm:pt modelId="{00E54CE3-B298-5945-8860-DA5CE2DDFDB0}" type="pres">
      <dgm:prSet presAssocID="{FB715C0A-242E-0148-B023-F1FBFF217706}" presName="node" presStyleLbl="node1" presStyleIdx="2" presStyleCnt="4" custScaleX="143661" custScaleY="1078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645C4-DF87-BC45-93EA-A487BF26E40F}" type="pres">
      <dgm:prSet presAssocID="{FB715C0A-242E-0148-B023-F1FBFF217706}" presName="dummy" presStyleCnt="0"/>
      <dgm:spPr/>
      <dgm:t>
        <a:bodyPr/>
        <a:lstStyle/>
        <a:p>
          <a:endParaRPr lang="en-US"/>
        </a:p>
      </dgm:t>
    </dgm:pt>
    <dgm:pt modelId="{ED7F19DD-7DE8-9242-9E19-DF56174E76DB}" type="pres">
      <dgm:prSet presAssocID="{DAB08D12-7AA4-7D4B-8401-D0EA418E6C9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67C239C3-3AE3-5D46-AD16-9CD1545B86E5}" type="pres">
      <dgm:prSet presAssocID="{1D43E878-F07E-884D-975C-6254AD471834}" presName="node" presStyleLbl="node1" presStyleIdx="3" presStyleCnt="4" custScaleX="136044" custScaleY="1241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08480-ED1D-5E41-BBC3-1527C5130F05}" type="pres">
      <dgm:prSet presAssocID="{1D43E878-F07E-884D-975C-6254AD471834}" presName="dummy" presStyleCnt="0"/>
      <dgm:spPr/>
    </dgm:pt>
    <dgm:pt modelId="{FB880FEE-3045-9D48-B656-110E687BF472}" type="pres">
      <dgm:prSet presAssocID="{08D84A01-678C-B94A-9AC0-2DD5078DB820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8BA4C63-7B16-6C44-A53F-6984F29FA433}" type="presOf" srcId="{B5BF32BC-5C47-3945-8391-9C9B040789CF}" destId="{1EADDDD9-7988-5D49-8083-3A6742596319}" srcOrd="0" destOrd="0" presId="urn:microsoft.com/office/officeart/2005/8/layout/radial6"/>
    <dgm:cxn modelId="{4D1F1913-258E-4C4B-8F53-1E4B6D9AE6FF}" srcId="{1A0CD78D-C093-DF48-87DF-98FD848FE50E}" destId="{FB715C0A-242E-0148-B023-F1FBFF217706}" srcOrd="2" destOrd="0" parTransId="{77AC0A2B-41ED-7247-BECA-412C26238D88}" sibTransId="{DAB08D12-7AA4-7D4B-8401-D0EA418E6C95}"/>
    <dgm:cxn modelId="{9C05B128-4BBD-204E-AADC-810D8D76E813}" srcId="{1A0CD78D-C093-DF48-87DF-98FD848FE50E}" destId="{7B4B1FB0-DBC6-2F48-8C39-8A15199C572C}" srcOrd="0" destOrd="0" parTransId="{97038309-7863-1F44-AB25-D0B3AB2F2AF6}" sibTransId="{B5BF32BC-5C47-3945-8391-9C9B040789CF}"/>
    <dgm:cxn modelId="{637E29B0-038D-B34D-B854-2DA1CF269343}" srcId="{49CCBCC0-B4DF-AB48-BEC4-92B81B8104C6}" destId="{1A0CD78D-C093-DF48-87DF-98FD848FE50E}" srcOrd="0" destOrd="0" parTransId="{2B6611A1-7696-3F47-B0D1-E5839664E0AF}" sibTransId="{055125C9-3240-3241-A456-28A7B1FCCD7D}"/>
    <dgm:cxn modelId="{7933977A-D27F-4F46-858F-72A95DDD70DB}" type="presOf" srcId="{1A0CD78D-C093-DF48-87DF-98FD848FE50E}" destId="{3F651E76-FAAB-C248-87DA-DDF084D770FE}" srcOrd="0" destOrd="0" presId="urn:microsoft.com/office/officeart/2005/8/layout/radial6"/>
    <dgm:cxn modelId="{5F773BEA-B4FB-ED49-AB6D-CC853597EDC5}" type="presOf" srcId="{FB715C0A-242E-0148-B023-F1FBFF217706}" destId="{00E54CE3-B298-5945-8860-DA5CE2DDFDB0}" srcOrd="0" destOrd="0" presId="urn:microsoft.com/office/officeart/2005/8/layout/radial6"/>
    <dgm:cxn modelId="{26F2CC42-ECFF-054A-B3CC-D823C236814B}" srcId="{1A0CD78D-C093-DF48-87DF-98FD848FE50E}" destId="{1D43E878-F07E-884D-975C-6254AD471834}" srcOrd="3" destOrd="0" parTransId="{5C0239C9-0C02-6840-B3CF-88F4D7B1F52F}" sibTransId="{08D84A01-678C-B94A-9AC0-2DD5078DB820}"/>
    <dgm:cxn modelId="{238CE93D-B683-054E-9489-2838C67E1A58}" type="presOf" srcId="{49CCBCC0-B4DF-AB48-BEC4-92B81B8104C6}" destId="{A8A40CE7-9C19-D744-A21E-25D1BD066EB8}" srcOrd="0" destOrd="0" presId="urn:microsoft.com/office/officeart/2005/8/layout/radial6"/>
    <dgm:cxn modelId="{7324476D-3EA0-1D40-8434-02FB6124C558}" type="presOf" srcId="{46BC3C1E-512E-024C-8CE8-17BF8A12734C}" destId="{5B49BEDF-9F57-BA4F-A6D6-70827D86CD76}" srcOrd="0" destOrd="0" presId="urn:microsoft.com/office/officeart/2005/8/layout/radial6"/>
    <dgm:cxn modelId="{831CBB46-C814-BD4C-ACA9-03CE455E6E07}" type="presOf" srcId="{32277DB1-26F7-3840-86CE-7C9D2C7C392F}" destId="{BDD2A621-52D6-8D4E-B947-CCA6000C082E}" srcOrd="0" destOrd="0" presId="urn:microsoft.com/office/officeart/2005/8/layout/radial6"/>
    <dgm:cxn modelId="{B4DCF934-69B8-F94D-BEFB-A4AFA70D2D36}" type="presOf" srcId="{7B4B1FB0-DBC6-2F48-8C39-8A15199C572C}" destId="{226F167C-BC5C-7243-A38A-88D5FF84D52C}" srcOrd="0" destOrd="0" presId="urn:microsoft.com/office/officeart/2005/8/layout/radial6"/>
    <dgm:cxn modelId="{BFCB6B03-7EBE-5849-8802-429459C8E4CC}" type="presOf" srcId="{1D43E878-F07E-884D-975C-6254AD471834}" destId="{67C239C3-3AE3-5D46-AD16-9CD1545B86E5}" srcOrd="0" destOrd="0" presId="urn:microsoft.com/office/officeart/2005/8/layout/radial6"/>
    <dgm:cxn modelId="{6F345CAF-EE77-2F46-9690-35DF90C02DCF}" srcId="{1A0CD78D-C093-DF48-87DF-98FD848FE50E}" destId="{46BC3C1E-512E-024C-8CE8-17BF8A12734C}" srcOrd="1" destOrd="0" parTransId="{A0C4687D-2709-264A-9B65-E7288BEA0B17}" sibTransId="{32277DB1-26F7-3840-86CE-7C9D2C7C392F}"/>
    <dgm:cxn modelId="{137FCBAE-DE23-1046-953E-54B4456FDDFB}" type="presOf" srcId="{08D84A01-678C-B94A-9AC0-2DD5078DB820}" destId="{FB880FEE-3045-9D48-B656-110E687BF472}" srcOrd="0" destOrd="0" presId="urn:microsoft.com/office/officeart/2005/8/layout/radial6"/>
    <dgm:cxn modelId="{461A5B2B-DB1E-3A4A-AAB3-15093173A3A7}" type="presOf" srcId="{DAB08D12-7AA4-7D4B-8401-D0EA418E6C95}" destId="{ED7F19DD-7DE8-9242-9E19-DF56174E76DB}" srcOrd="0" destOrd="0" presId="urn:microsoft.com/office/officeart/2005/8/layout/radial6"/>
    <dgm:cxn modelId="{71763E88-FEC1-004D-B6D6-1D6734944B02}" type="presParOf" srcId="{A8A40CE7-9C19-D744-A21E-25D1BD066EB8}" destId="{3F651E76-FAAB-C248-87DA-DDF084D770FE}" srcOrd="0" destOrd="0" presId="urn:microsoft.com/office/officeart/2005/8/layout/radial6"/>
    <dgm:cxn modelId="{3EA908B0-25EA-714B-B025-E04AC3ACCE93}" type="presParOf" srcId="{A8A40CE7-9C19-D744-A21E-25D1BD066EB8}" destId="{226F167C-BC5C-7243-A38A-88D5FF84D52C}" srcOrd="1" destOrd="0" presId="urn:microsoft.com/office/officeart/2005/8/layout/radial6"/>
    <dgm:cxn modelId="{F9CD8FFA-5C7B-0743-B062-3CB0187F8EB2}" type="presParOf" srcId="{A8A40CE7-9C19-D744-A21E-25D1BD066EB8}" destId="{F8ABEDE9-080E-7446-A80F-B948F6765B5F}" srcOrd="2" destOrd="0" presId="urn:microsoft.com/office/officeart/2005/8/layout/radial6"/>
    <dgm:cxn modelId="{47CF1DBA-54FB-5747-BC02-7223A00A6A2A}" type="presParOf" srcId="{A8A40CE7-9C19-D744-A21E-25D1BD066EB8}" destId="{1EADDDD9-7988-5D49-8083-3A6742596319}" srcOrd="3" destOrd="0" presId="urn:microsoft.com/office/officeart/2005/8/layout/radial6"/>
    <dgm:cxn modelId="{C3172191-14FF-3245-B77F-3E780B3787F3}" type="presParOf" srcId="{A8A40CE7-9C19-D744-A21E-25D1BD066EB8}" destId="{5B49BEDF-9F57-BA4F-A6D6-70827D86CD76}" srcOrd="4" destOrd="0" presId="urn:microsoft.com/office/officeart/2005/8/layout/radial6"/>
    <dgm:cxn modelId="{C1AB6BBF-90E4-4042-B941-892178C66E29}" type="presParOf" srcId="{A8A40CE7-9C19-D744-A21E-25D1BD066EB8}" destId="{BE82F58F-47CB-9D48-9A8A-A62A39260F2F}" srcOrd="5" destOrd="0" presId="urn:microsoft.com/office/officeart/2005/8/layout/radial6"/>
    <dgm:cxn modelId="{E74E103E-6598-7B4E-B287-CC61125B6BF1}" type="presParOf" srcId="{A8A40CE7-9C19-D744-A21E-25D1BD066EB8}" destId="{BDD2A621-52D6-8D4E-B947-CCA6000C082E}" srcOrd="6" destOrd="0" presId="urn:microsoft.com/office/officeart/2005/8/layout/radial6"/>
    <dgm:cxn modelId="{812F5F0D-DF57-2F4E-A602-4EBA1F871DDD}" type="presParOf" srcId="{A8A40CE7-9C19-D744-A21E-25D1BD066EB8}" destId="{00E54CE3-B298-5945-8860-DA5CE2DDFDB0}" srcOrd="7" destOrd="0" presId="urn:microsoft.com/office/officeart/2005/8/layout/radial6"/>
    <dgm:cxn modelId="{872D9A19-A0F1-9C4D-948A-911F669CFDCE}" type="presParOf" srcId="{A8A40CE7-9C19-D744-A21E-25D1BD066EB8}" destId="{5B8645C4-DF87-BC45-93EA-A487BF26E40F}" srcOrd="8" destOrd="0" presId="urn:microsoft.com/office/officeart/2005/8/layout/radial6"/>
    <dgm:cxn modelId="{A06DAD46-1272-F644-9F45-F264280C3901}" type="presParOf" srcId="{A8A40CE7-9C19-D744-A21E-25D1BD066EB8}" destId="{ED7F19DD-7DE8-9242-9E19-DF56174E76DB}" srcOrd="9" destOrd="0" presId="urn:microsoft.com/office/officeart/2005/8/layout/radial6"/>
    <dgm:cxn modelId="{C65E0AEA-8EFA-F04E-A01D-E950101EA89F}" type="presParOf" srcId="{A8A40CE7-9C19-D744-A21E-25D1BD066EB8}" destId="{67C239C3-3AE3-5D46-AD16-9CD1545B86E5}" srcOrd="10" destOrd="0" presId="urn:microsoft.com/office/officeart/2005/8/layout/radial6"/>
    <dgm:cxn modelId="{787282E3-0FD3-2F4A-9B7E-87ED2B953B4C}" type="presParOf" srcId="{A8A40CE7-9C19-D744-A21E-25D1BD066EB8}" destId="{61008480-ED1D-5E41-BBC3-1527C5130F05}" srcOrd="11" destOrd="0" presId="urn:microsoft.com/office/officeart/2005/8/layout/radial6"/>
    <dgm:cxn modelId="{02C2ADEE-48B5-514C-A6E8-AA72E9CDB030}" type="presParOf" srcId="{A8A40CE7-9C19-D744-A21E-25D1BD066EB8}" destId="{FB880FEE-3045-9D48-B656-110E687BF47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8E423-B4FD-B444-88BD-28BB69FDA972}" type="doc">
      <dgm:prSet loTypeId="urn:microsoft.com/office/officeart/2005/8/layout/radial4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50A5694-95C4-764B-B7AE-ECE2DEB501C6}">
      <dgm:prSet phldrT="[Text]"/>
      <dgm:spPr/>
      <dgm:t>
        <a:bodyPr/>
        <a:lstStyle/>
        <a:p>
          <a:r>
            <a:rPr lang="en-US" b="1" dirty="0" smtClean="0"/>
            <a:t>Hiring Multicultural Teams</a:t>
          </a:r>
          <a:endParaRPr lang="en-US" b="1" dirty="0"/>
        </a:p>
      </dgm:t>
    </dgm:pt>
    <dgm:pt modelId="{0958AFCD-75A1-324E-8807-D82A449A99BF}" type="parTrans" cxnId="{B40B1725-B203-114B-AFA6-D496FD9F9EBB}">
      <dgm:prSet/>
      <dgm:spPr/>
      <dgm:t>
        <a:bodyPr/>
        <a:lstStyle/>
        <a:p>
          <a:endParaRPr lang="en-US"/>
        </a:p>
      </dgm:t>
    </dgm:pt>
    <dgm:pt modelId="{57D60370-A092-7B40-B7B0-837954282C40}" type="sibTrans" cxnId="{B40B1725-B203-114B-AFA6-D496FD9F9EBB}">
      <dgm:prSet/>
      <dgm:spPr/>
      <dgm:t>
        <a:bodyPr/>
        <a:lstStyle/>
        <a:p>
          <a:endParaRPr lang="en-US"/>
        </a:p>
      </dgm:t>
    </dgm:pt>
    <dgm:pt modelId="{CBC7E8CF-2E9C-3545-8837-9918AA654A3D}">
      <dgm:prSet phldrT="[Text]"/>
      <dgm:spPr>
        <a:effectLst>
          <a:outerShdw blurRad="39999" dist="23000" dir="9840000" algn="bl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en-US" b="1" dirty="0" smtClean="0"/>
            <a:t>International Subsidiaries with 5 yrs marketing/sales experience</a:t>
          </a:r>
          <a:endParaRPr lang="en-US" b="1" dirty="0"/>
        </a:p>
      </dgm:t>
    </dgm:pt>
    <dgm:pt modelId="{5E60E128-CE40-4F44-A4E6-B0A04508517C}" type="parTrans" cxnId="{AB15308B-73F0-1748-BFF8-7A89D9E7CA9F}">
      <dgm:prSet/>
      <dgm:spPr/>
      <dgm:t>
        <a:bodyPr/>
        <a:lstStyle/>
        <a:p>
          <a:endParaRPr lang="en-US"/>
        </a:p>
      </dgm:t>
    </dgm:pt>
    <dgm:pt modelId="{BDF55055-1C8F-E04A-A1A5-A1C8F7C078D2}" type="sibTrans" cxnId="{AB15308B-73F0-1748-BFF8-7A89D9E7CA9F}">
      <dgm:prSet/>
      <dgm:spPr/>
      <dgm:t>
        <a:bodyPr/>
        <a:lstStyle/>
        <a:p>
          <a:endParaRPr lang="en-US"/>
        </a:p>
      </dgm:t>
    </dgm:pt>
    <dgm:pt modelId="{CD166B99-11D8-D74D-AE01-3B120677CCEE}">
      <dgm:prSet phldrT="[Text]"/>
      <dgm:spPr/>
      <dgm:t>
        <a:bodyPr/>
        <a:lstStyle/>
        <a:p>
          <a:r>
            <a:rPr lang="en-US" b="1" dirty="0" smtClean="0"/>
            <a:t>Recruitment from global companies</a:t>
          </a:r>
          <a:endParaRPr lang="en-US" b="1" dirty="0"/>
        </a:p>
      </dgm:t>
    </dgm:pt>
    <dgm:pt modelId="{E3A87D16-CEEF-CB48-89F5-6FFBC6C25189}" type="parTrans" cxnId="{132A912D-67E9-6A42-ACD8-C3DFCDE91918}">
      <dgm:prSet/>
      <dgm:spPr/>
      <dgm:t>
        <a:bodyPr/>
        <a:lstStyle/>
        <a:p>
          <a:endParaRPr lang="en-US"/>
        </a:p>
      </dgm:t>
    </dgm:pt>
    <dgm:pt modelId="{84CBDDF8-D250-6744-9FFC-FCFED73D1EE5}" type="sibTrans" cxnId="{132A912D-67E9-6A42-ACD8-C3DFCDE91918}">
      <dgm:prSet/>
      <dgm:spPr/>
      <dgm:t>
        <a:bodyPr/>
        <a:lstStyle/>
        <a:p>
          <a:endParaRPr lang="en-US"/>
        </a:p>
      </dgm:t>
    </dgm:pt>
    <dgm:pt modelId="{17F7E0C1-7376-534B-8B39-F735F987359E}">
      <dgm:prSet phldrT="[Text]"/>
      <dgm:spPr/>
      <dgm:t>
        <a:bodyPr/>
        <a:lstStyle/>
        <a:p>
          <a:r>
            <a:rPr lang="en-US" b="1" dirty="0" smtClean="0"/>
            <a:t>Graduates from top business schools</a:t>
          </a:r>
          <a:endParaRPr lang="en-US" b="1" dirty="0"/>
        </a:p>
      </dgm:t>
    </dgm:pt>
    <dgm:pt modelId="{E48F0D5E-D9A2-E44B-9FF1-67F76BD9727F}" type="parTrans" cxnId="{F05F540B-CAE5-AE44-BA03-B19D302D3FCA}">
      <dgm:prSet/>
      <dgm:spPr/>
      <dgm:t>
        <a:bodyPr/>
        <a:lstStyle/>
        <a:p>
          <a:endParaRPr lang="en-US"/>
        </a:p>
      </dgm:t>
    </dgm:pt>
    <dgm:pt modelId="{A2521854-DF67-6545-ACCD-02BDA93ED559}" type="sibTrans" cxnId="{F05F540B-CAE5-AE44-BA03-B19D302D3FCA}">
      <dgm:prSet/>
      <dgm:spPr/>
      <dgm:t>
        <a:bodyPr/>
        <a:lstStyle/>
        <a:p>
          <a:endParaRPr lang="en-US"/>
        </a:p>
      </dgm:t>
    </dgm:pt>
    <dgm:pt modelId="{61C6DC51-7389-6E4B-89E0-E36E180D6B98}" type="pres">
      <dgm:prSet presAssocID="{E098E423-B4FD-B444-88BD-28BB69FDA97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431B55-6AA5-CC4D-B75C-2920F85A5E3B}" type="pres">
      <dgm:prSet presAssocID="{550A5694-95C4-764B-B7AE-ECE2DEB501C6}" presName="centerShape" presStyleLbl="node0" presStyleIdx="0" presStyleCnt="1" custScaleX="128341" custScaleY="119042"/>
      <dgm:spPr/>
      <dgm:t>
        <a:bodyPr/>
        <a:lstStyle/>
        <a:p>
          <a:endParaRPr lang="en-US"/>
        </a:p>
      </dgm:t>
    </dgm:pt>
    <dgm:pt modelId="{F08AE4A1-D692-D440-8528-266671924A6C}" type="pres">
      <dgm:prSet presAssocID="{5E60E128-CE40-4F44-A4E6-B0A04508517C}" presName="parTrans" presStyleLbl="bgSibTrans2D1" presStyleIdx="0" presStyleCnt="3" custLinFactNeighborX="9368" custLinFactNeighborY="-43046"/>
      <dgm:spPr/>
      <dgm:t>
        <a:bodyPr/>
        <a:lstStyle/>
        <a:p>
          <a:endParaRPr lang="en-US"/>
        </a:p>
      </dgm:t>
    </dgm:pt>
    <dgm:pt modelId="{40F1F6BF-7A65-B64E-A604-965C613902AF}" type="pres">
      <dgm:prSet presAssocID="{CBC7E8CF-2E9C-3545-8837-9918AA654A3D}" presName="node" presStyleLbl="node1" presStyleIdx="0" presStyleCnt="3" custScaleX="144615" custScaleY="135488" custRadScaleRad="122601" custRadScaleInc="-16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9B943-30ED-F14E-AF17-7F5819DDF676}" type="pres">
      <dgm:prSet presAssocID="{E3A87D16-CEEF-CB48-89F5-6FFBC6C25189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D6FED9F5-735C-5446-A943-31F04E9B0113}" type="pres">
      <dgm:prSet presAssocID="{CD166B99-11D8-D74D-AE01-3B120677CCEE}" presName="node" presStyleLbl="node1" presStyleIdx="1" presStyleCnt="3" custScaleX="122281" custScaleY="123730" custRadScaleRad="108960" custRadScaleInc="79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13E50-4BA5-0547-B3EC-2CD514B386BD}" type="pres">
      <dgm:prSet presAssocID="{E48F0D5E-D9A2-E44B-9FF1-67F76BD9727F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13615A02-4396-714B-8714-48BA4D506272}" type="pres">
      <dgm:prSet presAssocID="{17F7E0C1-7376-534B-8B39-F735F987359E}" presName="node" presStyleLbl="node1" presStyleIdx="2" presStyleCnt="3" custScaleX="120168" custScaleY="113776" custRadScaleRad="117397" custRadScaleInc="9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970138-C748-DE48-82DE-CB3225BDA886}" type="presOf" srcId="{550A5694-95C4-764B-B7AE-ECE2DEB501C6}" destId="{07431B55-6AA5-CC4D-B75C-2920F85A5E3B}" srcOrd="0" destOrd="0" presId="urn:microsoft.com/office/officeart/2005/8/layout/radial4"/>
    <dgm:cxn modelId="{F4AAC78D-7A99-8640-8570-020E0744B9E4}" type="presOf" srcId="{E3A87D16-CEEF-CB48-89F5-6FFBC6C25189}" destId="{9619B943-30ED-F14E-AF17-7F5819DDF676}" srcOrd="0" destOrd="0" presId="urn:microsoft.com/office/officeart/2005/8/layout/radial4"/>
    <dgm:cxn modelId="{09687F1D-6F7D-0249-87EC-289BF28E65E3}" type="presOf" srcId="{17F7E0C1-7376-534B-8B39-F735F987359E}" destId="{13615A02-4396-714B-8714-48BA4D506272}" srcOrd="0" destOrd="0" presId="urn:microsoft.com/office/officeart/2005/8/layout/radial4"/>
    <dgm:cxn modelId="{B40B1725-B203-114B-AFA6-D496FD9F9EBB}" srcId="{E098E423-B4FD-B444-88BD-28BB69FDA972}" destId="{550A5694-95C4-764B-B7AE-ECE2DEB501C6}" srcOrd="0" destOrd="0" parTransId="{0958AFCD-75A1-324E-8807-D82A449A99BF}" sibTransId="{57D60370-A092-7B40-B7B0-837954282C40}"/>
    <dgm:cxn modelId="{AB15308B-73F0-1748-BFF8-7A89D9E7CA9F}" srcId="{550A5694-95C4-764B-B7AE-ECE2DEB501C6}" destId="{CBC7E8CF-2E9C-3545-8837-9918AA654A3D}" srcOrd="0" destOrd="0" parTransId="{5E60E128-CE40-4F44-A4E6-B0A04508517C}" sibTransId="{BDF55055-1C8F-E04A-A1A5-A1C8F7C078D2}"/>
    <dgm:cxn modelId="{AC309EB9-D5DF-4C41-8010-F126A1BDA04A}" type="presOf" srcId="{CD166B99-11D8-D74D-AE01-3B120677CCEE}" destId="{D6FED9F5-735C-5446-A943-31F04E9B0113}" srcOrd="0" destOrd="0" presId="urn:microsoft.com/office/officeart/2005/8/layout/radial4"/>
    <dgm:cxn modelId="{00AF9D4E-C6EE-C243-9D8F-1017256E9F52}" type="presOf" srcId="{E098E423-B4FD-B444-88BD-28BB69FDA972}" destId="{61C6DC51-7389-6E4B-89E0-E36E180D6B98}" srcOrd="0" destOrd="0" presId="urn:microsoft.com/office/officeart/2005/8/layout/radial4"/>
    <dgm:cxn modelId="{F05F540B-CAE5-AE44-BA03-B19D302D3FCA}" srcId="{550A5694-95C4-764B-B7AE-ECE2DEB501C6}" destId="{17F7E0C1-7376-534B-8B39-F735F987359E}" srcOrd="2" destOrd="0" parTransId="{E48F0D5E-D9A2-E44B-9FF1-67F76BD9727F}" sibTransId="{A2521854-DF67-6545-ACCD-02BDA93ED559}"/>
    <dgm:cxn modelId="{DF478916-A561-F642-9F5A-C7D8D19FEBB6}" type="presOf" srcId="{5E60E128-CE40-4F44-A4E6-B0A04508517C}" destId="{F08AE4A1-D692-D440-8528-266671924A6C}" srcOrd="0" destOrd="0" presId="urn:microsoft.com/office/officeart/2005/8/layout/radial4"/>
    <dgm:cxn modelId="{EFBDE027-AA38-9248-9143-755EE0CE0EDD}" type="presOf" srcId="{CBC7E8CF-2E9C-3545-8837-9918AA654A3D}" destId="{40F1F6BF-7A65-B64E-A604-965C613902AF}" srcOrd="0" destOrd="0" presId="urn:microsoft.com/office/officeart/2005/8/layout/radial4"/>
    <dgm:cxn modelId="{132A912D-67E9-6A42-ACD8-C3DFCDE91918}" srcId="{550A5694-95C4-764B-B7AE-ECE2DEB501C6}" destId="{CD166B99-11D8-D74D-AE01-3B120677CCEE}" srcOrd="1" destOrd="0" parTransId="{E3A87D16-CEEF-CB48-89F5-6FFBC6C25189}" sibTransId="{84CBDDF8-D250-6744-9FFC-FCFED73D1EE5}"/>
    <dgm:cxn modelId="{DE0A49F6-2A5A-BA48-A9A3-5DAD5AD73BF4}" type="presOf" srcId="{E48F0D5E-D9A2-E44B-9FF1-67F76BD9727F}" destId="{ABB13E50-4BA5-0547-B3EC-2CD514B386BD}" srcOrd="0" destOrd="0" presId="urn:microsoft.com/office/officeart/2005/8/layout/radial4"/>
    <dgm:cxn modelId="{3EA94E41-3069-294F-B651-E822FF47BC7B}" type="presParOf" srcId="{61C6DC51-7389-6E4B-89E0-E36E180D6B98}" destId="{07431B55-6AA5-CC4D-B75C-2920F85A5E3B}" srcOrd="0" destOrd="0" presId="urn:microsoft.com/office/officeart/2005/8/layout/radial4"/>
    <dgm:cxn modelId="{B29E4EB6-4E4B-B74B-BC2B-B77C90FCEFE5}" type="presParOf" srcId="{61C6DC51-7389-6E4B-89E0-E36E180D6B98}" destId="{F08AE4A1-D692-D440-8528-266671924A6C}" srcOrd="1" destOrd="0" presId="urn:microsoft.com/office/officeart/2005/8/layout/radial4"/>
    <dgm:cxn modelId="{11B1A3A8-B63B-8547-9074-9C44F2B78B54}" type="presParOf" srcId="{61C6DC51-7389-6E4B-89E0-E36E180D6B98}" destId="{40F1F6BF-7A65-B64E-A604-965C613902AF}" srcOrd="2" destOrd="0" presId="urn:microsoft.com/office/officeart/2005/8/layout/radial4"/>
    <dgm:cxn modelId="{D151CD2E-54B4-1E44-96AF-5C1D3A43B2EA}" type="presParOf" srcId="{61C6DC51-7389-6E4B-89E0-E36E180D6B98}" destId="{9619B943-30ED-F14E-AF17-7F5819DDF676}" srcOrd="3" destOrd="0" presId="urn:microsoft.com/office/officeart/2005/8/layout/radial4"/>
    <dgm:cxn modelId="{E638D195-7D0A-BA4C-94D5-3086F865B73F}" type="presParOf" srcId="{61C6DC51-7389-6E4B-89E0-E36E180D6B98}" destId="{D6FED9F5-735C-5446-A943-31F04E9B0113}" srcOrd="4" destOrd="0" presId="urn:microsoft.com/office/officeart/2005/8/layout/radial4"/>
    <dgm:cxn modelId="{81ABF1C7-1773-0642-A36F-778345FFE394}" type="presParOf" srcId="{61C6DC51-7389-6E4B-89E0-E36E180D6B98}" destId="{ABB13E50-4BA5-0547-B3EC-2CD514B386BD}" srcOrd="5" destOrd="0" presId="urn:microsoft.com/office/officeart/2005/8/layout/radial4"/>
    <dgm:cxn modelId="{48D4F101-E7BD-0548-8706-3460D874F27E}" type="presParOf" srcId="{61C6DC51-7389-6E4B-89E0-E36E180D6B98}" destId="{13615A02-4396-714B-8714-48BA4D50627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7DCCC-6646-0A42-9E2D-9AB619A0D1B2}" type="doc">
      <dgm:prSet loTypeId="urn:microsoft.com/office/officeart/2005/8/layout/cycle2" loCatId="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6C686559-6977-7F40-BA41-2B324CCD8A25}">
      <dgm:prSet phldrT="[Text]" custT="1"/>
      <dgm:spPr/>
      <dgm:t>
        <a:bodyPr/>
        <a:lstStyle/>
        <a:p>
          <a:r>
            <a:rPr lang="en-US" sz="1600" b="1" dirty="0" smtClean="0"/>
            <a:t>Matching Brand image - Endorser</a:t>
          </a:r>
          <a:endParaRPr lang="en-US" sz="1600" b="1" dirty="0"/>
        </a:p>
      </dgm:t>
    </dgm:pt>
    <dgm:pt modelId="{4E2479E0-3424-6F48-8711-670A0AFF61D0}" type="parTrans" cxnId="{C29157E7-4505-6E49-95EB-FE96D4B0DE8C}">
      <dgm:prSet/>
      <dgm:spPr/>
      <dgm:t>
        <a:bodyPr/>
        <a:lstStyle/>
        <a:p>
          <a:endParaRPr lang="en-US"/>
        </a:p>
      </dgm:t>
    </dgm:pt>
    <dgm:pt modelId="{404A5203-608E-9A4C-91C6-84AA4F7F3A45}" type="sibTrans" cxnId="{C29157E7-4505-6E49-95EB-FE96D4B0DE8C}">
      <dgm:prSet/>
      <dgm:spPr/>
      <dgm:t>
        <a:bodyPr/>
        <a:lstStyle/>
        <a:p>
          <a:endParaRPr lang="en-US"/>
        </a:p>
      </dgm:t>
    </dgm:pt>
    <dgm:pt modelId="{4E50B477-6BE2-B542-9841-0390949B2BD6}">
      <dgm:prSet phldrT="[Text]" custT="1"/>
      <dgm:spPr/>
      <dgm:t>
        <a:bodyPr/>
        <a:lstStyle/>
        <a:p>
          <a:r>
            <a:rPr lang="en-US" sz="1600" b="1" dirty="0" smtClean="0"/>
            <a:t>Mentioning it’s specific to a country </a:t>
          </a:r>
          <a:endParaRPr lang="en-US" sz="1600" b="1" dirty="0"/>
        </a:p>
      </dgm:t>
    </dgm:pt>
    <dgm:pt modelId="{A15E6269-8031-2F43-B264-CF80172C29E3}" type="parTrans" cxnId="{23E59027-1CED-254D-83D5-A7EFC743C540}">
      <dgm:prSet/>
      <dgm:spPr/>
      <dgm:t>
        <a:bodyPr/>
        <a:lstStyle/>
        <a:p>
          <a:endParaRPr lang="en-US"/>
        </a:p>
      </dgm:t>
    </dgm:pt>
    <dgm:pt modelId="{982851CE-DD02-DE40-A41E-5D08425EEE0E}" type="sibTrans" cxnId="{23E59027-1CED-254D-83D5-A7EFC743C540}">
      <dgm:prSet/>
      <dgm:spPr/>
      <dgm:t>
        <a:bodyPr/>
        <a:lstStyle/>
        <a:p>
          <a:endParaRPr lang="en-US"/>
        </a:p>
      </dgm:t>
    </dgm:pt>
    <dgm:pt modelId="{9248A33D-21FB-3C41-9972-D0C28B800697}">
      <dgm:prSet phldrT="[Text]" custT="1"/>
      <dgm:spPr/>
      <dgm:t>
        <a:bodyPr/>
        <a:lstStyle/>
        <a:p>
          <a:r>
            <a:rPr lang="en-US" sz="1600" b="1" dirty="0" smtClean="0"/>
            <a:t>Adaptation beyond product lines and size</a:t>
          </a:r>
          <a:endParaRPr lang="en-US" sz="1600" b="1" dirty="0"/>
        </a:p>
      </dgm:t>
    </dgm:pt>
    <dgm:pt modelId="{30BBADDE-8976-1641-9D51-C82517FC7E7B}" type="parTrans" cxnId="{861143CC-BBEF-B64B-9D8F-108500F5B198}">
      <dgm:prSet/>
      <dgm:spPr/>
      <dgm:t>
        <a:bodyPr/>
        <a:lstStyle/>
        <a:p>
          <a:endParaRPr lang="en-US"/>
        </a:p>
      </dgm:t>
    </dgm:pt>
    <dgm:pt modelId="{151CDA6D-2069-534D-928E-12C68D71C905}" type="sibTrans" cxnId="{861143CC-BBEF-B64B-9D8F-108500F5B198}">
      <dgm:prSet/>
      <dgm:spPr/>
      <dgm:t>
        <a:bodyPr/>
        <a:lstStyle/>
        <a:p>
          <a:endParaRPr lang="en-US"/>
        </a:p>
      </dgm:t>
    </dgm:pt>
    <dgm:pt modelId="{59642EA6-5C97-C746-906D-8AB2389802CC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Ad-campaigns and product placement according to country / culture</a:t>
          </a:r>
          <a:endParaRPr lang="en-US" sz="1600" b="1" dirty="0">
            <a:solidFill>
              <a:schemeClr val="bg1"/>
            </a:solidFill>
          </a:endParaRPr>
        </a:p>
      </dgm:t>
    </dgm:pt>
    <dgm:pt modelId="{324A627F-8E0A-A248-B405-1B71646ADB44}" type="parTrans" cxnId="{78587F8D-9F8E-B242-9630-F656732DBBF3}">
      <dgm:prSet/>
      <dgm:spPr/>
      <dgm:t>
        <a:bodyPr/>
        <a:lstStyle/>
        <a:p>
          <a:endParaRPr lang="en-US"/>
        </a:p>
      </dgm:t>
    </dgm:pt>
    <dgm:pt modelId="{2C0FA7F5-B6A1-DD44-A8D6-B55EE7021684}" type="sibTrans" cxnId="{78587F8D-9F8E-B242-9630-F656732DBBF3}">
      <dgm:prSet/>
      <dgm:spPr/>
      <dgm:t>
        <a:bodyPr/>
        <a:lstStyle/>
        <a:p>
          <a:endParaRPr lang="en-US"/>
        </a:p>
      </dgm:t>
    </dgm:pt>
    <dgm:pt modelId="{81EF81C9-5AC6-184D-AAA2-1536222111E8}">
      <dgm:prSet phldrT="[Text]" custT="1"/>
      <dgm:spPr/>
      <dgm:t>
        <a:bodyPr/>
        <a:lstStyle/>
        <a:p>
          <a:r>
            <a:rPr lang="en-US" sz="1600" b="1" dirty="0" smtClean="0"/>
            <a:t>Cultural Endorsers</a:t>
          </a:r>
          <a:endParaRPr lang="en-US" sz="1600" b="1" dirty="0"/>
        </a:p>
      </dgm:t>
    </dgm:pt>
    <dgm:pt modelId="{BC9E612C-A5F8-1341-8420-92BA73422A85}" type="parTrans" cxnId="{E7018E27-A682-784F-9F09-0CFBF1F2100B}">
      <dgm:prSet/>
      <dgm:spPr/>
      <dgm:t>
        <a:bodyPr/>
        <a:lstStyle/>
        <a:p>
          <a:endParaRPr lang="en-US"/>
        </a:p>
      </dgm:t>
    </dgm:pt>
    <dgm:pt modelId="{1643B72F-6BBC-0943-A5D3-552E4BDCAA92}" type="sibTrans" cxnId="{E7018E27-A682-784F-9F09-0CFBF1F2100B}">
      <dgm:prSet/>
      <dgm:spPr/>
      <dgm:t>
        <a:bodyPr/>
        <a:lstStyle/>
        <a:p>
          <a:endParaRPr lang="en-US"/>
        </a:p>
      </dgm:t>
    </dgm:pt>
    <dgm:pt modelId="{9E86646C-B9C2-AA43-A419-AB368CFA734C}" type="pres">
      <dgm:prSet presAssocID="{4D87DCCC-6646-0A42-9E2D-9AB619A0D1B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A01021-B39D-2846-885B-A6DECD41E9EC}" type="pres">
      <dgm:prSet presAssocID="{81EF81C9-5AC6-184D-AAA2-1536222111E8}" presName="node" presStyleLbl="node1" presStyleIdx="0" presStyleCnt="5" custScaleX="125080" custScaleY="100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BC48D-368C-A94E-B5CD-992D1CC61FF6}" type="pres">
      <dgm:prSet presAssocID="{1643B72F-6BBC-0943-A5D3-552E4BDCAA9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550E0F2-9C89-7A40-92CA-2CFC726DF414}" type="pres">
      <dgm:prSet presAssocID="{1643B72F-6BBC-0943-A5D3-552E4BDCAA9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FE1C7AD-7154-1747-B2F9-0D44A80A3933}" type="pres">
      <dgm:prSet presAssocID="{6C686559-6977-7F40-BA41-2B324CCD8A25}" presName="node" presStyleLbl="node1" presStyleIdx="1" presStyleCnt="5" custScaleX="124824" custScaleY="110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12B51-50AB-6A4A-9144-73CAB9F51684}" type="pres">
      <dgm:prSet presAssocID="{404A5203-608E-9A4C-91C6-84AA4F7F3A45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F0B05AE-E674-5D46-AD4E-3A8AD26DA64C}" type="pres">
      <dgm:prSet presAssocID="{404A5203-608E-9A4C-91C6-84AA4F7F3A45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0035F83-41F6-B548-A148-A1EEFDBFA84C}" type="pres">
      <dgm:prSet presAssocID="{4E50B477-6BE2-B542-9841-0390949B2BD6}" presName="node" presStyleLbl="node1" presStyleIdx="2" presStyleCnt="5" custScaleX="117655" custScaleY="94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3B41D-21C2-E443-B028-8AC4A9FD0765}" type="pres">
      <dgm:prSet presAssocID="{982851CE-DD02-DE40-A41E-5D08425EEE0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507A32F-FAB0-844F-AE74-B3D4E8FBAE48}" type="pres">
      <dgm:prSet presAssocID="{982851CE-DD02-DE40-A41E-5D08425EEE0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B36A52A5-28C4-A84F-B0F6-7691AD92774F}" type="pres">
      <dgm:prSet presAssocID="{9248A33D-21FB-3C41-9972-D0C28B800697}" presName="node" presStyleLbl="node1" presStyleIdx="3" presStyleCnt="5" custScaleX="117074" custScaleY="94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28054-0915-394B-B39E-2CA6CE7F6917}" type="pres">
      <dgm:prSet presAssocID="{151CDA6D-2069-534D-928E-12C68D71C905}" presName="sibTrans" presStyleLbl="sibTrans2D1" presStyleIdx="3" presStyleCnt="5"/>
      <dgm:spPr/>
      <dgm:t>
        <a:bodyPr/>
        <a:lstStyle/>
        <a:p>
          <a:endParaRPr lang="en-US"/>
        </a:p>
      </dgm:t>
    </dgm:pt>
    <dgm:pt modelId="{D4636F93-ACAC-684A-827B-9766EB9335AC}" type="pres">
      <dgm:prSet presAssocID="{151CDA6D-2069-534D-928E-12C68D71C90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703D1AC-4616-5D4C-A568-C6C51129F763}" type="pres">
      <dgm:prSet presAssocID="{59642EA6-5C97-C746-906D-8AB2389802CC}" presName="node" presStyleLbl="node1" presStyleIdx="4" presStyleCnt="5" custScaleX="138151" custScaleY="122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67AE-D120-3341-B88A-25C192412F72}" type="pres">
      <dgm:prSet presAssocID="{2C0FA7F5-B6A1-DD44-A8D6-B55EE702168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6C78A487-DC12-3345-9F2C-06A86584DB2C}" type="pres">
      <dgm:prSet presAssocID="{2C0FA7F5-B6A1-DD44-A8D6-B55EE702168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FBB4855-0FBE-5640-92CA-BEECDC43DAC0}" type="presOf" srcId="{81EF81C9-5AC6-184D-AAA2-1536222111E8}" destId="{2CA01021-B39D-2846-885B-A6DECD41E9EC}" srcOrd="0" destOrd="0" presId="urn:microsoft.com/office/officeart/2005/8/layout/cycle2"/>
    <dgm:cxn modelId="{861143CC-BBEF-B64B-9D8F-108500F5B198}" srcId="{4D87DCCC-6646-0A42-9E2D-9AB619A0D1B2}" destId="{9248A33D-21FB-3C41-9972-D0C28B800697}" srcOrd="3" destOrd="0" parTransId="{30BBADDE-8976-1641-9D51-C82517FC7E7B}" sibTransId="{151CDA6D-2069-534D-928E-12C68D71C905}"/>
    <dgm:cxn modelId="{C501D858-DE5A-344E-9186-03F15AA3A53C}" type="presOf" srcId="{982851CE-DD02-DE40-A41E-5D08425EEE0E}" destId="{1507A32F-FAB0-844F-AE74-B3D4E8FBAE48}" srcOrd="1" destOrd="0" presId="urn:microsoft.com/office/officeart/2005/8/layout/cycle2"/>
    <dgm:cxn modelId="{E7018E27-A682-784F-9F09-0CFBF1F2100B}" srcId="{4D87DCCC-6646-0A42-9E2D-9AB619A0D1B2}" destId="{81EF81C9-5AC6-184D-AAA2-1536222111E8}" srcOrd="0" destOrd="0" parTransId="{BC9E612C-A5F8-1341-8420-92BA73422A85}" sibTransId="{1643B72F-6BBC-0943-A5D3-552E4BDCAA92}"/>
    <dgm:cxn modelId="{C29157E7-4505-6E49-95EB-FE96D4B0DE8C}" srcId="{4D87DCCC-6646-0A42-9E2D-9AB619A0D1B2}" destId="{6C686559-6977-7F40-BA41-2B324CCD8A25}" srcOrd="1" destOrd="0" parTransId="{4E2479E0-3424-6F48-8711-670A0AFF61D0}" sibTransId="{404A5203-608E-9A4C-91C6-84AA4F7F3A45}"/>
    <dgm:cxn modelId="{5B9C86E4-1F91-6F45-ACA9-F53A9EE109BB}" type="presOf" srcId="{6C686559-6977-7F40-BA41-2B324CCD8A25}" destId="{5FE1C7AD-7154-1747-B2F9-0D44A80A3933}" srcOrd="0" destOrd="0" presId="urn:microsoft.com/office/officeart/2005/8/layout/cycle2"/>
    <dgm:cxn modelId="{23E59027-1CED-254D-83D5-A7EFC743C540}" srcId="{4D87DCCC-6646-0A42-9E2D-9AB619A0D1B2}" destId="{4E50B477-6BE2-B542-9841-0390949B2BD6}" srcOrd="2" destOrd="0" parTransId="{A15E6269-8031-2F43-B264-CF80172C29E3}" sibTransId="{982851CE-DD02-DE40-A41E-5D08425EEE0E}"/>
    <dgm:cxn modelId="{C15574DD-EBB3-2349-AA9E-95EF707E189D}" type="presOf" srcId="{151CDA6D-2069-534D-928E-12C68D71C905}" destId="{D4636F93-ACAC-684A-827B-9766EB9335AC}" srcOrd="1" destOrd="0" presId="urn:microsoft.com/office/officeart/2005/8/layout/cycle2"/>
    <dgm:cxn modelId="{5055762C-E129-894B-ADC0-EE4D939FA0B9}" type="presOf" srcId="{982851CE-DD02-DE40-A41E-5D08425EEE0E}" destId="{2373B41D-21C2-E443-B028-8AC4A9FD0765}" srcOrd="0" destOrd="0" presId="urn:microsoft.com/office/officeart/2005/8/layout/cycle2"/>
    <dgm:cxn modelId="{521D5791-A7F0-8B4C-887A-CC388E363EE4}" type="presOf" srcId="{151CDA6D-2069-534D-928E-12C68D71C905}" destId="{A7028054-0915-394B-B39E-2CA6CE7F6917}" srcOrd="0" destOrd="0" presId="urn:microsoft.com/office/officeart/2005/8/layout/cycle2"/>
    <dgm:cxn modelId="{646635C6-7400-014F-869A-600A8F897604}" type="presOf" srcId="{1643B72F-6BBC-0943-A5D3-552E4BDCAA92}" destId="{D550E0F2-9C89-7A40-92CA-2CFC726DF414}" srcOrd="1" destOrd="0" presId="urn:microsoft.com/office/officeart/2005/8/layout/cycle2"/>
    <dgm:cxn modelId="{93EBD1A7-BC11-5648-94A7-805EA0A0DD65}" type="presOf" srcId="{1643B72F-6BBC-0943-A5D3-552E4BDCAA92}" destId="{DFEBC48D-368C-A94E-B5CD-992D1CC61FF6}" srcOrd="0" destOrd="0" presId="urn:microsoft.com/office/officeart/2005/8/layout/cycle2"/>
    <dgm:cxn modelId="{C7B557AE-1B6A-3445-AA28-A3C1A3AE5668}" type="presOf" srcId="{59642EA6-5C97-C746-906D-8AB2389802CC}" destId="{1703D1AC-4616-5D4C-A568-C6C51129F763}" srcOrd="0" destOrd="0" presId="urn:microsoft.com/office/officeart/2005/8/layout/cycle2"/>
    <dgm:cxn modelId="{0BC12A11-30CE-3D41-9723-7DA24B9BFC57}" type="presOf" srcId="{4D87DCCC-6646-0A42-9E2D-9AB619A0D1B2}" destId="{9E86646C-B9C2-AA43-A419-AB368CFA734C}" srcOrd="0" destOrd="0" presId="urn:microsoft.com/office/officeart/2005/8/layout/cycle2"/>
    <dgm:cxn modelId="{EE036E1F-5F52-944C-A28A-EFD5B3418A5B}" type="presOf" srcId="{2C0FA7F5-B6A1-DD44-A8D6-B55EE7021684}" destId="{83FC67AE-D120-3341-B88A-25C192412F72}" srcOrd="0" destOrd="0" presId="urn:microsoft.com/office/officeart/2005/8/layout/cycle2"/>
    <dgm:cxn modelId="{9D140C24-03EF-A343-9029-D62EC1B94EC4}" type="presOf" srcId="{2C0FA7F5-B6A1-DD44-A8D6-B55EE7021684}" destId="{6C78A487-DC12-3345-9F2C-06A86584DB2C}" srcOrd="1" destOrd="0" presId="urn:microsoft.com/office/officeart/2005/8/layout/cycle2"/>
    <dgm:cxn modelId="{78587F8D-9F8E-B242-9630-F656732DBBF3}" srcId="{4D87DCCC-6646-0A42-9E2D-9AB619A0D1B2}" destId="{59642EA6-5C97-C746-906D-8AB2389802CC}" srcOrd="4" destOrd="0" parTransId="{324A627F-8E0A-A248-B405-1B71646ADB44}" sibTransId="{2C0FA7F5-B6A1-DD44-A8D6-B55EE7021684}"/>
    <dgm:cxn modelId="{0888772B-2A95-F449-9561-C92E1743E124}" type="presOf" srcId="{404A5203-608E-9A4C-91C6-84AA4F7F3A45}" destId="{34012B51-50AB-6A4A-9144-73CAB9F51684}" srcOrd="0" destOrd="0" presId="urn:microsoft.com/office/officeart/2005/8/layout/cycle2"/>
    <dgm:cxn modelId="{66B2E1A9-5C78-3240-94A6-F034C77A7D62}" type="presOf" srcId="{9248A33D-21FB-3C41-9972-D0C28B800697}" destId="{B36A52A5-28C4-A84F-B0F6-7691AD92774F}" srcOrd="0" destOrd="0" presId="urn:microsoft.com/office/officeart/2005/8/layout/cycle2"/>
    <dgm:cxn modelId="{2711D440-027A-3445-A13A-38B7DFF1B6A6}" type="presOf" srcId="{404A5203-608E-9A4C-91C6-84AA4F7F3A45}" destId="{6F0B05AE-E674-5D46-AD4E-3A8AD26DA64C}" srcOrd="1" destOrd="0" presId="urn:microsoft.com/office/officeart/2005/8/layout/cycle2"/>
    <dgm:cxn modelId="{C232D017-9F69-2544-A00D-F3B921B3976F}" type="presOf" srcId="{4E50B477-6BE2-B542-9841-0390949B2BD6}" destId="{80035F83-41F6-B548-A148-A1EEFDBFA84C}" srcOrd="0" destOrd="0" presId="urn:microsoft.com/office/officeart/2005/8/layout/cycle2"/>
    <dgm:cxn modelId="{0A51B50D-2607-E743-BE97-888BEF342A88}" type="presParOf" srcId="{9E86646C-B9C2-AA43-A419-AB368CFA734C}" destId="{2CA01021-B39D-2846-885B-A6DECD41E9EC}" srcOrd="0" destOrd="0" presId="urn:microsoft.com/office/officeart/2005/8/layout/cycle2"/>
    <dgm:cxn modelId="{4ACAB6D2-26AA-9149-9A69-7C619D0B32D8}" type="presParOf" srcId="{9E86646C-B9C2-AA43-A419-AB368CFA734C}" destId="{DFEBC48D-368C-A94E-B5CD-992D1CC61FF6}" srcOrd="1" destOrd="0" presId="urn:microsoft.com/office/officeart/2005/8/layout/cycle2"/>
    <dgm:cxn modelId="{F3704D61-BEBF-0D40-9C9F-765A0B21ED52}" type="presParOf" srcId="{DFEBC48D-368C-A94E-B5CD-992D1CC61FF6}" destId="{D550E0F2-9C89-7A40-92CA-2CFC726DF414}" srcOrd="0" destOrd="0" presId="urn:microsoft.com/office/officeart/2005/8/layout/cycle2"/>
    <dgm:cxn modelId="{F73A051F-5509-B040-8D50-1E0526287BA2}" type="presParOf" srcId="{9E86646C-B9C2-AA43-A419-AB368CFA734C}" destId="{5FE1C7AD-7154-1747-B2F9-0D44A80A3933}" srcOrd="2" destOrd="0" presId="urn:microsoft.com/office/officeart/2005/8/layout/cycle2"/>
    <dgm:cxn modelId="{08A3129C-BA92-DF49-AE66-138B54CFF135}" type="presParOf" srcId="{9E86646C-B9C2-AA43-A419-AB368CFA734C}" destId="{34012B51-50AB-6A4A-9144-73CAB9F51684}" srcOrd="3" destOrd="0" presId="urn:microsoft.com/office/officeart/2005/8/layout/cycle2"/>
    <dgm:cxn modelId="{7C596D44-9C2F-F94B-BC41-DCBF36E1EF16}" type="presParOf" srcId="{34012B51-50AB-6A4A-9144-73CAB9F51684}" destId="{6F0B05AE-E674-5D46-AD4E-3A8AD26DA64C}" srcOrd="0" destOrd="0" presId="urn:microsoft.com/office/officeart/2005/8/layout/cycle2"/>
    <dgm:cxn modelId="{CB6614B6-B744-5C4F-8353-41920ADB06AA}" type="presParOf" srcId="{9E86646C-B9C2-AA43-A419-AB368CFA734C}" destId="{80035F83-41F6-B548-A148-A1EEFDBFA84C}" srcOrd="4" destOrd="0" presId="urn:microsoft.com/office/officeart/2005/8/layout/cycle2"/>
    <dgm:cxn modelId="{5658683C-D7B8-8346-9BC3-9AE732690AE4}" type="presParOf" srcId="{9E86646C-B9C2-AA43-A419-AB368CFA734C}" destId="{2373B41D-21C2-E443-B028-8AC4A9FD0765}" srcOrd="5" destOrd="0" presId="urn:microsoft.com/office/officeart/2005/8/layout/cycle2"/>
    <dgm:cxn modelId="{55495705-5CE7-9845-9BA3-96E0B8997A36}" type="presParOf" srcId="{2373B41D-21C2-E443-B028-8AC4A9FD0765}" destId="{1507A32F-FAB0-844F-AE74-B3D4E8FBAE48}" srcOrd="0" destOrd="0" presId="urn:microsoft.com/office/officeart/2005/8/layout/cycle2"/>
    <dgm:cxn modelId="{93F3BC69-47D4-1E42-9D24-90D83786AC3E}" type="presParOf" srcId="{9E86646C-B9C2-AA43-A419-AB368CFA734C}" destId="{B36A52A5-28C4-A84F-B0F6-7691AD92774F}" srcOrd="6" destOrd="0" presId="urn:microsoft.com/office/officeart/2005/8/layout/cycle2"/>
    <dgm:cxn modelId="{A00B819E-C327-2D4F-A814-FC6A2170EFAE}" type="presParOf" srcId="{9E86646C-B9C2-AA43-A419-AB368CFA734C}" destId="{A7028054-0915-394B-B39E-2CA6CE7F6917}" srcOrd="7" destOrd="0" presId="urn:microsoft.com/office/officeart/2005/8/layout/cycle2"/>
    <dgm:cxn modelId="{5F54EB03-5248-524A-B64B-CAFAC8277DA9}" type="presParOf" srcId="{A7028054-0915-394B-B39E-2CA6CE7F6917}" destId="{D4636F93-ACAC-684A-827B-9766EB9335AC}" srcOrd="0" destOrd="0" presId="urn:microsoft.com/office/officeart/2005/8/layout/cycle2"/>
    <dgm:cxn modelId="{8CCAECAE-16FB-F448-90AC-DE3802568AE2}" type="presParOf" srcId="{9E86646C-B9C2-AA43-A419-AB368CFA734C}" destId="{1703D1AC-4616-5D4C-A568-C6C51129F763}" srcOrd="8" destOrd="0" presId="urn:microsoft.com/office/officeart/2005/8/layout/cycle2"/>
    <dgm:cxn modelId="{48F75F45-F964-9C4A-89E1-D3DAA058E806}" type="presParOf" srcId="{9E86646C-B9C2-AA43-A419-AB368CFA734C}" destId="{83FC67AE-D120-3341-B88A-25C192412F72}" srcOrd="9" destOrd="0" presId="urn:microsoft.com/office/officeart/2005/8/layout/cycle2"/>
    <dgm:cxn modelId="{888921F0-74B4-4144-B11D-4C476FEBDD43}" type="presParOf" srcId="{83FC67AE-D120-3341-B88A-25C192412F72}" destId="{6C78A487-DC12-3345-9F2C-06A86584DB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90AB53-6AA3-4AED-B730-C49A9A1ADC57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A626FA-1BF6-4F96-8FEC-A9067A153B74}">
      <dgm:prSet phldrT="[Text]"/>
      <dgm:spPr>
        <a:blipFill rotWithShape="0">
          <a:blip xmlns:r="http://schemas.openxmlformats.org/officeDocument/2006/relationships" r:embed="rId1">
            <a:alphaModFix amt="60000"/>
          </a:blip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  <a:alpha val="41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Devanagari Sangam MN"/>
              <a:cs typeface="Devanagari Sangam MN"/>
            </a:rPr>
            <a:t>Gain 1 Billion New Customers: Sharing Beauty with all</a:t>
          </a:r>
          <a:endParaRPr lang="en-US" b="1" dirty="0">
            <a:solidFill>
              <a:schemeClr val="tx1"/>
            </a:solidFill>
            <a:latin typeface="Devanagari Sangam MN"/>
            <a:cs typeface="Devanagari Sangam MN"/>
          </a:endParaRPr>
        </a:p>
      </dgm:t>
    </dgm:pt>
    <dgm:pt modelId="{C6D28067-031E-4C85-913C-FCD2CFA15B3A}" type="parTrans" cxnId="{36CD987A-0F8F-45DB-8BF6-D61ACCCB0D94}">
      <dgm:prSet/>
      <dgm:spPr/>
      <dgm:t>
        <a:bodyPr/>
        <a:lstStyle/>
        <a:p>
          <a:endParaRPr lang="en-US"/>
        </a:p>
      </dgm:t>
    </dgm:pt>
    <dgm:pt modelId="{7CBDB707-4A2F-4F38-9C38-DA6D9CD616A1}" type="sibTrans" cxnId="{36CD987A-0F8F-45DB-8BF6-D61ACCCB0D94}">
      <dgm:prSet/>
      <dgm:spPr/>
      <dgm:t>
        <a:bodyPr/>
        <a:lstStyle/>
        <a:p>
          <a:endParaRPr lang="en-US"/>
        </a:p>
      </dgm:t>
    </dgm:pt>
    <dgm:pt modelId="{E1A1869A-969F-4EBE-B43A-076869D8840A}">
      <dgm:prSet phldrT="[Text]" custT="1"/>
      <dgm:spPr/>
      <dgm:t>
        <a:bodyPr/>
        <a:lstStyle/>
        <a:p>
          <a:r>
            <a:rPr lang="en-US" sz="2400" b="1" dirty="0" smtClean="0">
              <a:latin typeface="Devanagari Sangam MN"/>
              <a:cs typeface="Devanagari Sangam MN"/>
            </a:rPr>
            <a:t>Sustainability Commitment </a:t>
          </a:r>
          <a:endParaRPr lang="en-US" sz="2400" b="1" dirty="0">
            <a:latin typeface="Devanagari Sangam MN"/>
            <a:cs typeface="Devanagari Sangam MN"/>
          </a:endParaRPr>
        </a:p>
      </dgm:t>
    </dgm:pt>
    <dgm:pt modelId="{B20324CF-2288-48C1-9E8C-EF790CA36988}" type="parTrans" cxnId="{FB646E90-594E-4427-AA92-00EDF81A00BF}">
      <dgm:prSet/>
      <dgm:spPr/>
      <dgm:t>
        <a:bodyPr/>
        <a:lstStyle/>
        <a:p>
          <a:endParaRPr lang="en-US"/>
        </a:p>
      </dgm:t>
    </dgm:pt>
    <dgm:pt modelId="{354720A2-746C-477C-87AF-A3CDB3B1EFD2}" type="sibTrans" cxnId="{FB646E90-594E-4427-AA92-00EDF81A00BF}">
      <dgm:prSet/>
      <dgm:spPr/>
      <dgm:t>
        <a:bodyPr/>
        <a:lstStyle/>
        <a:p>
          <a:endParaRPr lang="en-US"/>
        </a:p>
      </dgm:t>
    </dgm:pt>
    <dgm:pt modelId="{86ACC359-0211-4AF8-83BF-8FC1C147D2C7}">
      <dgm:prSet phldrT="[Text]" custT="1"/>
      <dgm:spPr/>
      <dgm:t>
        <a:bodyPr/>
        <a:lstStyle/>
        <a:p>
          <a:r>
            <a:rPr lang="en-US" sz="2400" b="1" dirty="0" smtClean="0">
              <a:latin typeface="Devanagari Sangam MN"/>
              <a:cs typeface="Devanagari Sangam MN"/>
            </a:rPr>
            <a:t>Share and Care</a:t>
          </a:r>
          <a:endParaRPr lang="en-US" sz="2400" b="1" dirty="0">
            <a:latin typeface="Devanagari Sangam MN"/>
            <a:cs typeface="Devanagari Sangam MN"/>
          </a:endParaRPr>
        </a:p>
      </dgm:t>
    </dgm:pt>
    <dgm:pt modelId="{7C1B697D-2679-48FD-AD0A-C80C6BC41007}" type="parTrans" cxnId="{8B50A86D-D461-44F0-B099-ED4173794C67}">
      <dgm:prSet/>
      <dgm:spPr/>
      <dgm:t>
        <a:bodyPr/>
        <a:lstStyle/>
        <a:p>
          <a:endParaRPr lang="en-US"/>
        </a:p>
      </dgm:t>
    </dgm:pt>
    <dgm:pt modelId="{123171C2-0E81-4168-8342-7979E39A20F1}" type="sibTrans" cxnId="{8B50A86D-D461-44F0-B099-ED4173794C67}">
      <dgm:prSet/>
      <dgm:spPr/>
      <dgm:t>
        <a:bodyPr/>
        <a:lstStyle/>
        <a:p>
          <a:endParaRPr lang="en-US"/>
        </a:p>
      </dgm:t>
    </dgm:pt>
    <dgm:pt modelId="{078A3598-F5BB-435E-9892-39AC57AA461B}">
      <dgm:prSet phldrT="[Text]" custT="1"/>
      <dgm:spPr/>
      <dgm:t>
        <a:bodyPr/>
        <a:lstStyle/>
        <a:p>
          <a:r>
            <a:rPr lang="en-US" sz="2400" b="1" dirty="0" smtClean="0">
              <a:latin typeface="Devanagari Sangam MN"/>
              <a:cs typeface="Devanagari Sangam MN"/>
            </a:rPr>
            <a:t>Emerging Markets</a:t>
          </a:r>
          <a:endParaRPr lang="en-US" sz="2400" b="1" dirty="0">
            <a:latin typeface="Devanagari Sangam MN"/>
            <a:cs typeface="Devanagari Sangam MN"/>
          </a:endParaRPr>
        </a:p>
      </dgm:t>
    </dgm:pt>
    <dgm:pt modelId="{A37892CD-233C-4F0F-8929-B09EF6C78890}" type="sibTrans" cxnId="{B1B84CBD-5D76-4EEC-8727-D447DF8B5893}">
      <dgm:prSet/>
      <dgm:spPr/>
      <dgm:t>
        <a:bodyPr/>
        <a:lstStyle/>
        <a:p>
          <a:endParaRPr lang="en-US"/>
        </a:p>
      </dgm:t>
    </dgm:pt>
    <dgm:pt modelId="{AE27E735-A9C6-4DD6-B616-0C1E2A996220}" type="parTrans" cxnId="{B1B84CBD-5D76-4EEC-8727-D447DF8B5893}">
      <dgm:prSet/>
      <dgm:spPr/>
      <dgm:t>
        <a:bodyPr/>
        <a:lstStyle/>
        <a:p>
          <a:endParaRPr lang="en-US"/>
        </a:p>
      </dgm:t>
    </dgm:pt>
    <dgm:pt modelId="{51878FB9-BB10-4856-A7CE-DD7B1E81B48C}" type="pres">
      <dgm:prSet presAssocID="{C590AB53-6AA3-4AED-B730-C49A9A1ADC5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1B66841-19EB-4024-B116-E3F332EF2946}" type="pres">
      <dgm:prSet presAssocID="{E3A626FA-1BF6-4F96-8FEC-A9067A153B74}" presName="Parent" presStyleLbl="node1" presStyleIdx="0" presStyleCnt="2" custScaleX="143001" custScaleY="14182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DA57D4B-FE92-45A9-A232-01BDCA1F2ED9}" type="pres">
      <dgm:prSet presAssocID="{078A3598-F5BB-435E-9892-39AC57AA461B}" presName="Accent" presStyleLbl="node1" presStyleIdx="1" presStyleCnt="2" custScaleX="94296" custScaleY="93719"/>
      <dgm:spPr/>
    </dgm:pt>
    <dgm:pt modelId="{610E56EB-4BD5-4DAA-A475-13430604DE3C}" type="pres">
      <dgm:prSet presAssocID="{078A3598-F5BB-435E-9892-39AC57AA461B}" presName="Image1" presStyleLbl="fgImgPlace1" presStyleIdx="0" presStyleCnt="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712FC144-55F4-4BB9-A2B6-54F5F7B6FFAC}" type="pres">
      <dgm:prSet presAssocID="{078A3598-F5BB-435E-9892-39AC57AA461B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82FBD-DA32-4646-8FF0-D40DFD4EC9F1}" type="pres">
      <dgm:prSet presAssocID="{E1A1869A-969F-4EBE-B43A-076869D8840A}" presName="Image2" presStyleCnt="0"/>
      <dgm:spPr/>
    </dgm:pt>
    <dgm:pt modelId="{3662CB79-C5EB-4D0A-BB48-DE1A1A48E34B}" type="pres">
      <dgm:prSet presAssocID="{E1A1869A-969F-4EBE-B43A-076869D8840A}" presName="Image" presStyleLbl="fgImgPlace1" presStyleIdx="1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l="-4000" r="-4000"/>
          </a:stretch>
        </a:blipFill>
      </dgm:spPr>
    </dgm:pt>
    <dgm:pt modelId="{3BD8AAE8-6FC5-48AF-B528-343E50E0D619}" type="pres">
      <dgm:prSet presAssocID="{E1A1869A-969F-4EBE-B43A-076869D8840A}" presName="Child2" presStyleLbl="revTx" presStyleIdx="1" presStyleCnt="3" custScaleX="128417" custScaleY="107823" custLinFactNeighborX="10226" custLinFactNeighborY="-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28DAB-D049-4785-A5C3-16D508DA5B77}" type="pres">
      <dgm:prSet presAssocID="{86ACC359-0211-4AF8-83BF-8FC1C147D2C7}" presName="Image3" presStyleCnt="0"/>
      <dgm:spPr/>
    </dgm:pt>
    <dgm:pt modelId="{ADFC0C06-F068-4E6F-B8C6-33D13350FD37}" type="pres">
      <dgm:prSet presAssocID="{86ACC359-0211-4AF8-83BF-8FC1C147D2C7}" presName="Image" presStyleLbl="fgImgPlace1" presStyleIdx="2" presStyleCnt="3"/>
      <dgm:spPr>
        <a:blipFill dpi="0" rotWithShape="1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  <dgm:pt modelId="{DC2E3C18-D937-4DE8-A786-FDD7AD46B939}" type="pres">
      <dgm:prSet presAssocID="{86ACC359-0211-4AF8-83BF-8FC1C147D2C7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50A86D-D461-44F0-B099-ED4173794C67}" srcId="{E3A626FA-1BF6-4F96-8FEC-A9067A153B74}" destId="{86ACC359-0211-4AF8-83BF-8FC1C147D2C7}" srcOrd="2" destOrd="0" parTransId="{7C1B697D-2679-48FD-AD0A-C80C6BC41007}" sibTransId="{123171C2-0E81-4168-8342-7979E39A20F1}"/>
    <dgm:cxn modelId="{D56111D0-91B6-5E45-9620-88CD48F1CADD}" type="presOf" srcId="{078A3598-F5BB-435E-9892-39AC57AA461B}" destId="{712FC144-55F4-4BB9-A2B6-54F5F7B6FFAC}" srcOrd="0" destOrd="0" presId="urn:microsoft.com/office/officeart/2011/layout/RadialPictureList"/>
    <dgm:cxn modelId="{52736850-98B0-1740-8335-F13B86BAAB16}" type="presOf" srcId="{86ACC359-0211-4AF8-83BF-8FC1C147D2C7}" destId="{DC2E3C18-D937-4DE8-A786-FDD7AD46B939}" srcOrd="0" destOrd="0" presId="urn:microsoft.com/office/officeart/2011/layout/RadialPictureList"/>
    <dgm:cxn modelId="{5B8A91DC-38A9-3B45-BFBA-18559A407B99}" type="presOf" srcId="{E1A1869A-969F-4EBE-B43A-076869D8840A}" destId="{3BD8AAE8-6FC5-48AF-B528-343E50E0D619}" srcOrd="0" destOrd="0" presId="urn:microsoft.com/office/officeart/2011/layout/RadialPictureList"/>
    <dgm:cxn modelId="{FB646E90-594E-4427-AA92-00EDF81A00BF}" srcId="{E3A626FA-1BF6-4F96-8FEC-A9067A153B74}" destId="{E1A1869A-969F-4EBE-B43A-076869D8840A}" srcOrd="1" destOrd="0" parTransId="{B20324CF-2288-48C1-9E8C-EF790CA36988}" sibTransId="{354720A2-746C-477C-87AF-A3CDB3B1EFD2}"/>
    <dgm:cxn modelId="{D55180A1-A05A-4C4F-88BE-23BDBB86FF11}" type="presOf" srcId="{E3A626FA-1BF6-4F96-8FEC-A9067A153B74}" destId="{51B66841-19EB-4024-B116-E3F332EF2946}" srcOrd="0" destOrd="0" presId="urn:microsoft.com/office/officeart/2011/layout/RadialPictureList"/>
    <dgm:cxn modelId="{36CD987A-0F8F-45DB-8BF6-D61ACCCB0D94}" srcId="{C590AB53-6AA3-4AED-B730-C49A9A1ADC57}" destId="{E3A626FA-1BF6-4F96-8FEC-A9067A153B74}" srcOrd="0" destOrd="0" parTransId="{C6D28067-031E-4C85-913C-FCD2CFA15B3A}" sibTransId="{7CBDB707-4A2F-4F38-9C38-DA6D9CD616A1}"/>
    <dgm:cxn modelId="{B1B84CBD-5D76-4EEC-8727-D447DF8B5893}" srcId="{E3A626FA-1BF6-4F96-8FEC-A9067A153B74}" destId="{078A3598-F5BB-435E-9892-39AC57AA461B}" srcOrd="0" destOrd="0" parTransId="{AE27E735-A9C6-4DD6-B616-0C1E2A996220}" sibTransId="{A37892CD-233C-4F0F-8929-B09EF6C78890}"/>
    <dgm:cxn modelId="{6FC8CD25-A5C3-6942-B76B-FB41F1672A38}" type="presOf" srcId="{C590AB53-6AA3-4AED-B730-C49A9A1ADC57}" destId="{51878FB9-BB10-4856-A7CE-DD7B1E81B48C}" srcOrd="0" destOrd="0" presId="urn:microsoft.com/office/officeart/2011/layout/RadialPictureList"/>
    <dgm:cxn modelId="{9A0802B9-B32A-2548-B6BB-77962410A50A}" type="presParOf" srcId="{51878FB9-BB10-4856-A7CE-DD7B1E81B48C}" destId="{51B66841-19EB-4024-B116-E3F332EF2946}" srcOrd="0" destOrd="0" presId="urn:microsoft.com/office/officeart/2011/layout/RadialPictureList"/>
    <dgm:cxn modelId="{D7153CAE-80C9-6541-A052-B3631151013A}" type="presParOf" srcId="{51878FB9-BB10-4856-A7CE-DD7B1E81B48C}" destId="{0DA57D4B-FE92-45A9-A232-01BDCA1F2ED9}" srcOrd="1" destOrd="0" presId="urn:microsoft.com/office/officeart/2011/layout/RadialPictureList"/>
    <dgm:cxn modelId="{0A0A6ED8-E7FB-3946-8822-AD4C60A5BDF4}" type="presParOf" srcId="{51878FB9-BB10-4856-A7CE-DD7B1E81B48C}" destId="{610E56EB-4BD5-4DAA-A475-13430604DE3C}" srcOrd="2" destOrd="0" presId="urn:microsoft.com/office/officeart/2011/layout/RadialPictureList"/>
    <dgm:cxn modelId="{AB73CB40-A9A7-BA42-9773-BD1608BEEC23}" type="presParOf" srcId="{51878FB9-BB10-4856-A7CE-DD7B1E81B48C}" destId="{712FC144-55F4-4BB9-A2B6-54F5F7B6FFAC}" srcOrd="3" destOrd="0" presId="urn:microsoft.com/office/officeart/2011/layout/RadialPictureList"/>
    <dgm:cxn modelId="{E1032B73-D871-EB4D-A4F9-F2D49B13AEA9}" type="presParOf" srcId="{51878FB9-BB10-4856-A7CE-DD7B1E81B48C}" destId="{2D082FBD-DA32-4646-8FF0-D40DFD4EC9F1}" srcOrd="4" destOrd="0" presId="urn:microsoft.com/office/officeart/2011/layout/RadialPictureList"/>
    <dgm:cxn modelId="{F8DFAAF5-6402-0F46-A162-C9E22FD3F7CF}" type="presParOf" srcId="{2D082FBD-DA32-4646-8FF0-D40DFD4EC9F1}" destId="{3662CB79-C5EB-4D0A-BB48-DE1A1A48E34B}" srcOrd="0" destOrd="0" presId="urn:microsoft.com/office/officeart/2011/layout/RadialPictureList"/>
    <dgm:cxn modelId="{9A0945CB-646E-5948-8B5A-05457582B17F}" type="presParOf" srcId="{51878FB9-BB10-4856-A7CE-DD7B1E81B48C}" destId="{3BD8AAE8-6FC5-48AF-B528-343E50E0D619}" srcOrd="5" destOrd="0" presId="urn:microsoft.com/office/officeart/2011/layout/RadialPictureList"/>
    <dgm:cxn modelId="{5480B070-72CF-314D-8A3E-6EF53A6DD240}" type="presParOf" srcId="{51878FB9-BB10-4856-A7CE-DD7B1E81B48C}" destId="{FFA28DAB-D049-4785-A5C3-16D508DA5B77}" srcOrd="6" destOrd="0" presId="urn:microsoft.com/office/officeart/2011/layout/RadialPictureList"/>
    <dgm:cxn modelId="{A504A8B3-513D-184A-8E40-33F9D07BB26E}" type="presParOf" srcId="{FFA28DAB-D049-4785-A5C3-16D508DA5B77}" destId="{ADFC0C06-F068-4E6F-B8C6-33D13350FD37}" srcOrd="0" destOrd="0" presId="urn:microsoft.com/office/officeart/2011/layout/RadialPictureList"/>
    <dgm:cxn modelId="{819CD42C-D974-CE47-957D-DE9DDF9148CC}" type="presParOf" srcId="{51878FB9-BB10-4856-A7CE-DD7B1E81B48C}" destId="{DC2E3C18-D937-4DE8-A786-FDD7AD46B939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3DE355-D81F-C445-957B-3493F46D514D}">
      <dsp:nvSpPr>
        <dsp:cNvPr id="0" name=""/>
        <dsp:cNvSpPr/>
      </dsp:nvSpPr>
      <dsp:spPr>
        <a:xfrm rot="5400000">
          <a:off x="233049" y="2832911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A3A80-7D5B-DF46-91B8-075525FA9C7B}">
      <dsp:nvSpPr>
        <dsp:cNvPr id="0" name=""/>
        <dsp:cNvSpPr/>
      </dsp:nvSpPr>
      <dsp:spPr>
        <a:xfrm>
          <a:off x="117252" y="3177801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Foundation, Eugene </a:t>
          </a:r>
          <a:r>
            <a:rPr lang="en-US" sz="1400" kern="1200" dirty="0" err="1" smtClean="0"/>
            <a:t>Schueller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117252" y="3177801"/>
        <a:ext cx="1042116" cy="913475"/>
      </dsp:txXfrm>
    </dsp:sp>
    <dsp:sp modelId="{F56953F0-A544-1940-A64C-3BF683EE64B9}">
      <dsp:nvSpPr>
        <dsp:cNvPr id="0" name=""/>
        <dsp:cNvSpPr/>
      </dsp:nvSpPr>
      <dsp:spPr>
        <a:xfrm>
          <a:off x="962743" y="2747930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55636"/>
            <a:satOff val="-1835"/>
            <a:lumOff val="1209"/>
            <a:alphaOff val="0"/>
          </a:schemeClr>
        </a:solidFill>
        <a:ln w="28575" cap="flat" cmpd="sng" algn="ctr">
          <a:solidFill>
            <a:schemeClr val="accent2">
              <a:hueOff val="-255636"/>
              <a:satOff val="-1835"/>
              <a:lumOff val="12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40EC2-44F5-0143-96A2-73AECD3DCF3F}">
      <dsp:nvSpPr>
        <dsp:cNvPr id="0" name=""/>
        <dsp:cNvSpPr/>
      </dsp:nvSpPr>
      <dsp:spPr>
        <a:xfrm rot="5400000">
          <a:off x="1508803" y="2517225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511271"/>
            <a:satOff val="-3670"/>
            <a:lumOff val="2418"/>
            <a:alphaOff val="0"/>
          </a:schemeClr>
        </a:solidFill>
        <a:ln w="28575" cap="flat" cmpd="sng" algn="ctr">
          <a:solidFill>
            <a:schemeClr val="accent2">
              <a:hueOff val="-511271"/>
              <a:satOff val="-3670"/>
              <a:lumOff val="2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7D9CA-606F-4A4C-B69B-E43B831899C1}">
      <dsp:nvSpPr>
        <dsp:cNvPr id="0" name=""/>
        <dsp:cNvSpPr/>
      </dsp:nvSpPr>
      <dsp:spPr>
        <a:xfrm>
          <a:off x="1393006" y="2862114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Italy, Austria, Netherlands UK, Canada, US, </a:t>
          </a:r>
          <a:r>
            <a:rPr lang="en-US" sz="1400" kern="1200" dirty="0" smtClean="0"/>
            <a:t>Brazil</a:t>
          </a:r>
          <a:endParaRPr lang="en-US" sz="1300" kern="1200" dirty="0"/>
        </a:p>
      </dsp:txBody>
      <dsp:txXfrm>
        <a:off x="1393006" y="2862114"/>
        <a:ext cx="1042116" cy="913475"/>
      </dsp:txXfrm>
    </dsp:sp>
    <dsp:sp modelId="{6B1BBFF9-97B9-2C4E-BB7E-73410346940D}">
      <dsp:nvSpPr>
        <dsp:cNvPr id="0" name=""/>
        <dsp:cNvSpPr/>
      </dsp:nvSpPr>
      <dsp:spPr>
        <a:xfrm>
          <a:off x="2238497" y="2432243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766907"/>
            <a:satOff val="-5505"/>
            <a:lumOff val="3627"/>
            <a:alphaOff val="0"/>
          </a:schemeClr>
        </a:solidFill>
        <a:ln w="28575" cap="flat" cmpd="sng" algn="ctr">
          <a:solidFill>
            <a:schemeClr val="accent2">
              <a:hueOff val="-766907"/>
              <a:satOff val="-5505"/>
              <a:lumOff val="3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FEA6F-126A-6641-8CC6-F3CEDAD00A0F}">
      <dsp:nvSpPr>
        <dsp:cNvPr id="0" name=""/>
        <dsp:cNvSpPr/>
      </dsp:nvSpPr>
      <dsp:spPr>
        <a:xfrm rot="5400000">
          <a:off x="2784556" y="2201538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022542"/>
            <a:satOff val="-7340"/>
            <a:lumOff val="4837"/>
            <a:alphaOff val="0"/>
          </a:schemeClr>
        </a:solidFill>
        <a:ln w="28575" cap="flat" cmpd="sng" algn="ctr">
          <a:solidFill>
            <a:schemeClr val="accent2">
              <a:hueOff val="-1022542"/>
              <a:satOff val="-7340"/>
              <a:lumOff val="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D2D2A-8AFE-D142-86EB-F1B04933233E}">
      <dsp:nvSpPr>
        <dsp:cNvPr id="0" name=""/>
        <dsp:cNvSpPr/>
      </dsp:nvSpPr>
      <dsp:spPr>
        <a:xfrm>
          <a:off x="2668760" y="2546428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COSMAIR exclusive US re-</a:t>
          </a:r>
          <a:r>
            <a:rPr lang="en-US" sz="1400" kern="1200" dirty="0" err="1" smtClean="0"/>
            <a:t>presention</a:t>
          </a:r>
          <a:endParaRPr lang="en-US" sz="1400" kern="1200" dirty="0"/>
        </a:p>
      </dsp:txBody>
      <dsp:txXfrm>
        <a:off x="2668760" y="2546428"/>
        <a:ext cx="1042116" cy="913475"/>
      </dsp:txXfrm>
    </dsp:sp>
    <dsp:sp modelId="{DD1DD56E-F7D4-794D-8912-6BCE4A24AAF1}">
      <dsp:nvSpPr>
        <dsp:cNvPr id="0" name=""/>
        <dsp:cNvSpPr/>
      </dsp:nvSpPr>
      <dsp:spPr>
        <a:xfrm>
          <a:off x="3514250" y="2116557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1278178"/>
            <a:satOff val="-9175"/>
            <a:lumOff val="6046"/>
            <a:alphaOff val="0"/>
          </a:schemeClr>
        </a:solidFill>
        <a:ln w="28575" cap="flat" cmpd="sng" algn="ctr">
          <a:solidFill>
            <a:schemeClr val="accent2">
              <a:hueOff val="-1278178"/>
              <a:satOff val="-9175"/>
              <a:lumOff val="6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01E5C-6C1D-AD46-B7EF-5DDCA07020BB}">
      <dsp:nvSpPr>
        <dsp:cNvPr id="0" name=""/>
        <dsp:cNvSpPr/>
      </dsp:nvSpPr>
      <dsp:spPr>
        <a:xfrm rot="5400000">
          <a:off x="4060310" y="1885852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533813"/>
            <a:satOff val="-11010"/>
            <a:lumOff val="7255"/>
            <a:alphaOff val="0"/>
          </a:schemeClr>
        </a:solidFill>
        <a:ln w="28575" cap="flat" cmpd="sng" algn="ctr">
          <a:solidFill>
            <a:schemeClr val="accent2">
              <a:hueOff val="-1533813"/>
              <a:satOff val="-11010"/>
              <a:lumOff val="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6AE44-AE4F-B146-9AA9-2F64C98A652D}">
      <dsp:nvSpPr>
        <dsp:cNvPr id="0" name=""/>
        <dsp:cNvSpPr/>
      </dsp:nvSpPr>
      <dsp:spPr>
        <a:xfrm>
          <a:off x="3944514" y="2230741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FAPROCO Brazil Subsidiary</a:t>
          </a:r>
          <a:endParaRPr lang="en-US" sz="1400" kern="1200" dirty="0"/>
        </a:p>
      </dsp:txBody>
      <dsp:txXfrm>
        <a:off x="3944514" y="2230741"/>
        <a:ext cx="1042116" cy="913475"/>
      </dsp:txXfrm>
    </dsp:sp>
    <dsp:sp modelId="{8BA808ED-F8D8-184E-AA8B-9A4E854595D2}">
      <dsp:nvSpPr>
        <dsp:cNvPr id="0" name=""/>
        <dsp:cNvSpPr/>
      </dsp:nvSpPr>
      <dsp:spPr>
        <a:xfrm>
          <a:off x="4790004" y="1800870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1789449"/>
            <a:satOff val="-12844"/>
            <a:lumOff val="8464"/>
            <a:alphaOff val="0"/>
          </a:schemeClr>
        </a:solidFill>
        <a:ln w="28575" cap="flat" cmpd="sng" algn="ctr">
          <a:solidFill>
            <a:schemeClr val="accent2">
              <a:hueOff val="-1789449"/>
              <a:satOff val="-12844"/>
              <a:lumOff val="8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BC1DB-E992-0443-AAB8-EC979153D860}">
      <dsp:nvSpPr>
        <dsp:cNvPr id="0" name=""/>
        <dsp:cNvSpPr/>
      </dsp:nvSpPr>
      <dsp:spPr>
        <a:xfrm rot="5400000">
          <a:off x="5336064" y="1570165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2045084"/>
            <a:satOff val="-14679"/>
            <a:lumOff val="9673"/>
            <a:alphaOff val="0"/>
          </a:schemeClr>
        </a:solidFill>
        <a:ln w="28575" cap="flat" cmpd="sng" algn="ctr">
          <a:solidFill>
            <a:schemeClr val="accent2">
              <a:hueOff val="-2045084"/>
              <a:satOff val="-14679"/>
              <a:lumOff val="9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17022-6D38-054F-ACA1-032747170483}">
      <dsp:nvSpPr>
        <dsp:cNvPr id="0" name=""/>
        <dsp:cNvSpPr/>
      </dsp:nvSpPr>
      <dsp:spPr>
        <a:xfrm>
          <a:off x="5220267" y="1915055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Agreement with NESTLÉ</a:t>
          </a:r>
          <a:endParaRPr lang="en-US" sz="1400" kern="1200" dirty="0"/>
        </a:p>
      </dsp:txBody>
      <dsp:txXfrm>
        <a:off x="5220267" y="1915055"/>
        <a:ext cx="1042116" cy="913475"/>
      </dsp:txXfrm>
    </dsp:sp>
    <dsp:sp modelId="{BE1F95A2-E9F9-484F-8475-A7CB594834CB}">
      <dsp:nvSpPr>
        <dsp:cNvPr id="0" name=""/>
        <dsp:cNvSpPr/>
      </dsp:nvSpPr>
      <dsp:spPr>
        <a:xfrm>
          <a:off x="6065758" y="1485184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300720"/>
            <a:satOff val="-16514"/>
            <a:lumOff val="10882"/>
            <a:alphaOff val="0"/>
          </a:schemeClr>
        </a:solidFill>
        <a:ln w="28575" cap="flat" cmpd="sng" algn="ctr">
          <a:solidFill>
            <a:schemeClr val="accent2">
              <a:hueOff val="-2300720"/>
              <a:satOff val="-16514"/>
              <a:lumOff val="10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DD0E6-8A97-4247-A597-1D87A2D2DF47}">
      <dsp:nvSpPr>
        <dsp:cNvPr id="0" name=""/>
        <dsp:cNvSpPr/>
      </dsp:nvSpPr>
      <dsp:spPr>
        <a:xfrm rot="5400000">
          <a:off x="6611818" y="1254479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2556355"/>
            <a:satOff val="-18349"/>
            <a:lumOff val="12092"/>
            <a:alphaOff val="0"/>
          </a:schemeClr>
        </a:solidFill>
        <a:ln w="28575" cap="flat" cmpd="sng" algn="ctr">
          <a:solidFill>
            <a:schemeClr val="accent2">
              <a:hueOff val="-2556355"/>
              <a:satOff val="-18349"/>
              <a:lumOff val="1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B4EA4-EADE-DE4A-AB33-A48270B7DD94}">
      <dsp:nvSpPr>
        <dsp:cNvPr id="0" name=""/>
        <dsp:cNvSpPr/>
      </dsp:nvSpPr>
      <dsp:spPr>
        <a:xfrm>
          <a:off x="6496021" y="1599368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R&amp;D Centre in Japan</a:t>
          </a:r>
          <a:endParaRPr lang="en-US" sz="1400" kern="1200" dirty="0"/>
        </a:p>
      </dsp:txBody>
      <dsp:txXfrm>
        <a:off x="6496021" y="1599368"/>
        <a:ext cx="1042116" cy="913475"/>
      </dsp:txXfrm>
    </dsp:sp>
    <dsp:sp modelId="{DB21733A-4068-754C-96F2-D59CC00F657C}">
      <dsp:nvSpPr>
        <dsp:cNvPr id="0" name=""/>
        <dsp:cNvSpPr/>
      </dsp:nvSpPr>
      <dsp:spPr>
        <a:xfrm>
          <a:off x="7341512" y="1169497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811991"/>
            <a:satOff val="-20184"/>
            <a:lumOff val="13301"/>
            <a:alphaOff val="0"/>
          </a:schemeClr>
        </a:solidFill>
        <a:ln w="28575" cap="flat" cmpd="sng" algn="ctr">
          <a:solidFill>
            <a:schemeClr val="accent2">
              <a:hueOff val="-2811991"/>
              <a:satOff val="-20184"/>
              <a:lumOff val="13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23D7B-0767-0C42-8C6E-9F0EE4B87ABC}">
      <dsp:nvSpPr>
        <dsp:cNvPr id="0" name=""/>
        <dsp:cNvSpPr/>
      </dsp:nvSpPr>
      <dsp:spPr>
        <a:xfrm rot="5400000">
          <a:off x="7887571" y="938792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3067626"/>
            <a:satOff val="-22019"/>
            <a:lumOff val="14510"/>
            <a:alphaOff val="0"/>
          </a:schemeClr>
        </a:solidFill>
        <a:ln w="28575" cap="flat" cmpd="sng" algn="ctr">
          <a:solidFill>
            <a:schemeClr val="accent2">
              <a:hueOff val="-3067626"/>
              <a:satOff val="-22019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9EEDC-4325-C748-BBD0-70A2FA4E64F3}">
      <dsp:nvSpPr>
        <dsp:cNvPr id="0" name=""/>
        <dsp:cNvSpPr/>
      </dsp:nvSpPr>
      <dsp:spPr>
        <a:xfrm>
          <a:off x="7771775" y="1283682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L’Oréal Isreal, India</a:t>
          </a:r>
          <a:endParaRPr lang="en-US" sz="1400" kern="1200" dirty="0"/>
        </a:p>
      </dsp:txBody>
      <dsp:txXfrm>
        <a:off x="7771775" y="1283682"/>
        <a:ext cx="1042116" cy="9134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201E5C-6C1D-AD46-B7EF-5DDCA07020BB}">
      <dsp:nvSpPr>
        <dsp:cNvPr id="0" name=""/>
        <dsp:cNvSpPr/>
      </dsp:nvSpPr>
      <dsp:spPr>
        <a:xfrm rot="5400000">
          <a:off x="233049" y="2832911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56AE44-AE4F-B146-9AA9-2F64C98A652D}">
      <dsp:nvSpPr>
        <dsp:cNvPr id="0" name=""/>
        <dsp:cNvSpPr/>
      </dsp:nvSpPr>
      <dsp:spPr>
        <a:xfrm>
          <a:off x="117252" y="3177801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Suzhou L’Oréal Beauty Products</a:t>
          </a:r>
          <a:endParaRPr lang="en-US" sz="1400" kern="1200" dirty="0"/>
        </a:p>
      </dsp:txBody>
      <dsp:txXfrm>
        <a:off x="117252" y="3177801"/>
        <a:ext cx="1042116" cy="913475"/>
      </dsp:txXfrm>
    </dsp:sp>
    <dsp:sp modelId="{8BA808ED-F8D8-184E-AA8B-9A4E854595D2}">
      <dsp:nvSpPr>
        <dsp:cNvPr id="0" name=""/>
        <dsp:cNvSpPr/>
      </dsp:nvSpPr>
      <dsp:spPr>
        <a:xfrm>
          <a:off x="962743" y="2747930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55636"/>
            <a:satOff val="-1835"/>
            <a:lumOff val="1209"/>
            <a:alphaOff val="0"/>
          </a:schemeClr>
        </a:solidFill>
        <a:ln w="28575" cap="flat" cmpd="sng" algn="ctr">
          <a:solidFill>
            <a:schemeClr val="accent2">
              <a:hueOff val="-255636"/>
              <a:satOff val="-1835"/>
              <a:lumOff val="12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301EA0-3885-3A46-9504-11F01C46D4B1}">
      <dsp:nvSpPr>
        <dsp:cNvPr id="0" name=""/>
        <dsp:cNvSpPr/>
      </dsp:nvSpPr>
      <dsp:spPr>
        <a:xfrm rot="5400000">
          <a:off x="1508803" y="2517225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511271"/>
            <a:satOff val="-3670"/>
            <a:lumOff val="2418"/>
            <a:alphaOff val="0"/>
          </a:schemeClr>
        </a:solidFill>
        <a:ln w="28575" cap="flat" cmpd="sng" algn="ctr">
          <a:solidFill>
            <a:schemeClr val="accent2">
              <a:hueOff val="-511271"/>
              <a:satOff val="-3670"/>
              <a:lumOff val="24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8A39CC-FE39-FB4E-8758-D56FDB3A7CC6}">
      <dsp:nvSpPr>
        <dsp:cNvPr id="0" name=""/>
        <dsp:cNvSpPr/>
      </dsp:nvSpPr>
      <dsp:spPr>
        <a:xfrm>
          <a:off x="1393006" y="2862114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RI in Chicago for Ethnic Skin and Hair</a:t>
          </a:r>
          <a:endParaRPr lang="en-US" sz="1400" kern="1200" dirty="0"/>
        </a:p>
      </dsp:txBody>
      <dsp:txXfrm>
        <a:off x="1393006" y="2862114"/>
        <a:ext cx="1042116" cy="913475"/>
      </dsp:txXfrm>
    </dsp:sp>
    <dsp:sp modelId="{29C4EF11-EF75-D440-A4D1-AEB8F6D79FDA}">
      <dsp:nvSpPr>
        <dsp:cNvPr id="0" name=""/>
        <dsp:cNvSpPr/>
      </dsp:nvSpPr>
      <dsp:spPr>
        <a:xfrm>
          <a:off x="2238497" y="2432243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766907"/>
            <a:satOff val="-5505"/>
            <a:lumOff val="3627"/>
            <a:alphaOff val="0"/>
          </a:schemeClr>
        </a:solidFill>
        <a:ln w="28575" cap="flat" cmpd="sng" algn="ctr">
          <a:solidFill>
            <a:schemeClr val="accent2">
              <a:hueOff val="-766907"/>
              <a:satOff val="-5505"/>
              <a:lumOff val="3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3DE355-D81F-C445-957B-3493F46D514D}">
      <dsp:nvSpPr>
        <dsp:cNvPr id="0" name=""/>
        <dsp:cNvSpPr/>
      </dsp:nvSpPr>
      <dsp:spPr>
        <a:xfrm rot="5400000">
          <a:off x="2784556" y="2201538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022542"/>
            <a:satOff val="-7340"/>
            <a:lumOff val="4837"/>
            <a:alphaOff val="0"/>
          </a:schemeClr>
        </a:solidFill>
        <a:ln w="28575" cap="flat" cmpd="sng" algn="ctr">
          <a:solidFill>
            <a:schemeClr val="accent2">
              <a:hueOff val="-1022542"/>
              <a:satOff val="-7340"/>
              <a:lumOff val="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CA3A80-7D5B-DF46-91B8-075525FA9C7B}">
      <dsp:nvSpPr>
        <dsp:cNvPr id="0" name=""/>
        <dsp:cNvSpPr/>
      </dsp:nvSpPr>
      <dsp:spPr>
        <a:xfrm>
          <a:off x="2668760" y="2546428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Ultra modern plant in Pune, India</a:t>
          </a:r>
          <a:endParaRPr lang="en-US" sz="1400" kern="1200" dirty="0"/>
        </a:p>
      </dsp:txBody>
      <dsp:txXfrm>
        <a:off x="2668760" y="2546428"/>
        <a:ext cx="1042116" cy="913475"/>
      </dsp:txXfrm>
    </dsp:sp>
    <dsp:sp modelId="{F56953F0-A544-1940-A64C-3BF683EE64B9}">
      <dsp:nvSpPr>
        <dsp:cNvPr id="0" name=""/>
        <dsp:cNvSpPr/>
      </dsp:nvSpPr>
      <dsp:spPr>
        <a:xfrm>
          <a:off x="3514250" y="2116557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1278178"/>
            <a:satOff val="-9175"/>
            <a:lumOff val="6046"/>
            <a:alphaOff val="0"/>
          </a:schemeClr>
        </a:solidFill>
        <a:ln w="28575" cap="flat" cmpd="sng" algn="ctr">
          <a:solidFill>
            <a:schemeClr val="accent2">
              <a:hueOff val="-1278178"/>
              <a:satOff val="-9175"/>
              <a:lumOff val="6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340EC2-44F5-0143-96A2-73AECD3DCF3F}">
      <dsp:nvSpPr>
        <dsp:cNvPr id="0" name=""/>
        <dsp:cNvSpPr/>
      </dsp:nvSpPr>
      <dsp:spPr>
        <a:xfrm rot="5400000">
          <a:off x="4060310" y="1885852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1533813"/>
            <a:satOff val="-11010"/>
            <a:lumOff val="7255"/>
            <a:alphaOff val="0"/>
          </a:schemeClr>
        </a:solidFill>
        <a:ln w="28575" cap="flat" cmpd="sng" algn="ctr">
          <a:solidFill>
            <a:schemeClr val="accent2">
              <a:hueOff val="-1533813"/>
              <a:satOff val="-11010"/>
              <a:lumOff val="7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57D9CA-606F-4A4C-B69B-E43B831899C1}">
      <dsp:nvSpPr>
        <dsp:cNvPr id="0" name=""/>
        <dsp:cNvSpPr/>
      </dsp:nvSpPr>
      <dsp:spPr>
        <a:xfrm>
          <a:off x="3944514" y="2230741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Diversity Leadership Award</a:t>
          </a:r>
          <a:endParaRPr lang="en-US" sz="1400" kern="1200" dirty="0"/>
        </a:p>
      </dsp:txBody>
      <dsp:txXfrm>
        <a:off x="3944514" y="2230741"/>
        <a:ext cx="1042116" cy="913475"/>
      </dsp:txXfrm>
    </dsp:sp>
    <dsp:sp modelId="{6B1BBFF9-97B9-2C4E-BB7E-73410346940D}">
      <dsp:nvSpPr>
        <dsp:cNvPr id="0" name=""/>
        <dsp:cNvSpPr/>
      </dsp:nvSpPr>
      <dsp:spPr>
        <a:xfrm>
          <a:off x="4790004" y="1800870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1789449"/>
            <a:satOff val="-12844"/>
            <a:lumOff val="8464"/>
            <a:alphaOff val="0"/>
          </a:schemeClr>
        </a:solidFill>
        <a:ln w="28575" cap="flat" cmpd="sng" algn="ctr">
          <a:solidFill>
            <a:schemeClr val="accent2">
              <a:hueOff val="-1789449"/>
              <a:satOff val="-12844"/>
              <a:lumOff val="8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2BC1DB-E992-0443-AAB8-EC979153D860}">
      <dsp:nvSpPr>
        <dsp:cNvPr id="0" name=""/>
        <dsp:cNvSpPr/>
      </dsp:nvSpPr>
      <dsp:spPr>
        <a:xfrm rot="5400000">
          <a:off x="5336064" y="1570165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2045084"/>
            <a:satOff val="-14679"/>
            <a:lumOff val="9673"/>
            <a:alphaOff val="0"/>
          </a:schemeClr>
        </a:solidFill>
        <a:ln w="28575" cap="flat" cmpd="sng" algn="ctr">
          <a:solidFill>
            <a:schemeClr val="accent2">
              <a:hueOff val="-2045084"/>
              <a:satOff val="-14679"/>
              <a:lumOff val="9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517022-6D38-054F-ACA1-032747170483}">
      <dsp:nvSpPr>
        <dsp:cNvPr id="0" name=""/>
        <dsp:cNvSpPr/>
      </dsp:nvSpPr>
      <dsp:spPr>
        <a:xfrm>
          <a:off x="5220267" y="1915055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Research Center </a:t>
          </a:r>
          <a:r>
            <a:rPr lang="en-US" sz="1400" kern="1200" dirty="0" err="1" smtClean="0"/>
            <a:t>Pudong</a:t>
          </a:r>
          <a:r>
            <a:rPr lang="en-US" sz="1400" kern="1200" dirty="0" smtClean="0"/>
            <a:t>, China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Start of Diversity Policy</a:t>
          </a:r>
          <a:endParaRPr lang="en-US" sz="1400" kern="1200" dirty="0"/>
        </a:p>
      </dsp:txBody>
      <dsp:txXfrm>
        <a:off x="5220267" y="1915055"/>
        <a:ext cx="1042116" cy="913475"/>
      </dsp:txXfrm>
    </dsp:sp>
    <dsp:sp modelId="{BE1F95A2-E9F9-484F-8475-A7CB594834CB}">
      <dsp:nvSpPr>
        <dsp:cNvPr id="0" name=""/>
        <dsp:cNvSpPr/>
      </dsp:nvSpPr>
      <dsp:spPr>
        <a:xfrm>
          <a:off x="6065758" y="1485184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300720"/>
            <a:satOff val="-16514"/>
            <a:lumOff val="10882"/>
            <a:alphaOff val="0"/>
          </a:schemeClr>
        </a:solidFill>
        <a:ln w="28575" cap="flat" cmpd="sng" algn="ctr">
          <a:solidFill>
            <a:schemeClr val="accent2">
              <a:hueOff val="-2300720"/>
              <a:satOff val="-16514"/>
              <a:lumOff val="10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7FEA6F-126A-6641-8CC6-F3CEDAD00A0F}">
      <dsp:nvSpPr>
        <dsp:cNvPr id="0" name=""/>
        <dsp:cNvSpPr/>
      </dsp:nvSpPr>
      <dsp:spPr>
        <a:xfrm rot="5400000">
          <a:off x="6611818" y="1254479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2556355"/>
            <a:satOff val="-18349"/>
            <a:lumOff val="12092"/>
            <a:alphaOff val="0"/>
          </a:schemeClr>
        </a:solidFill>
        <a:ln w="28575" cap="flat" cmpd="sng" algn="ctr">
          <a:solidFill>
            <a:schemeClr val="accent2">
              <a:hueOff val="-2556355"/>
              <a:satOff val="-18349"/>
              <a:lumOff val="1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6D2D2A-8AFE-D142-86EB-F1B04933233E}">
      <dsp:nvSpPr>
        <dsp:cNvPr id="0" name=""/>
        <dsp:cNvSpPr/>
      </dsp:nvSpPr>
      <dsp:spPr>
        <a:xfrm>
          <a:off x="6496021" y="1599368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Factory in Russia, near Moscow</a:t>
          </a:r>
          <a:endParaRPr lang="en-US" sz="1400" kern="1200" dirty="0"/>
        </a:p>
      </dsp:txBody>
      <dsp:txXfrm>
        <a:off x="6496021" y="1599368"/>
        <a:ext cx="1042116" cy="913475"/>
      </dsp:txXfrm>
    </dsp:sp>
    <dsp:sp modelId="{DD1DD56E-F7D4-794D-8912-6BCE4A24AAF1}">
      <dsp:nvSpPr>
        <dsp:cNvPr id="0" name=""/>
        <dsp:cNvSpPr/>
      </dsp:nvSpPr>
      <dsp:spPr>
        <a:xfrm>
          <a:off x="7341512" y="1169497"/>
          <a:ext cx="196625" cy="196625"/>
        </a:xfrm>
        <a:prstGeom prst="triangle">
          <a:avLst>
            <a:gd name="adj" fmla="val 100000"/>
          </a:avLst>
        </a:prstGeom>
        <a:solidFill>
          <a:schemeClr val="accent2">
            <a:hueOff val="-2811991"/>
            <a:satOff val="-20184"/>
            <a:lumOff val="13301"/>
            <a:alphaOff val="0"/>
          </a:schemeClr>
        </a:solidFill>
        <a:ln w="28575" cap="flat" cmpd="sng" algn="ctr">
          <a:solidFill>
            <a:schemeClr val="accent2">
              <a:hueOff val="-2811991"/>
              <a:satOff val="-20184"/>
              <a:lumOff val="133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823D7B-0767-0C42-8C6E-9F0EE4B87ABC}">
      <dsp:nvSpPr>
        <dsp:cNvPr id="0" name=""/>
        <dsp:cNvSpPr/>
      </dsp:nvSpPr>
      <dsp:spPr>
        <a:xfrm rot="5400000">
          <a:off x="7887571" y="938792"/>
          <a:ext cx="693704" cy="1154308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3067626"/>
            <a:satOff val="-22019"/>
            <a:lumOff val="14510"/>
            <a:alphaOff val="0"/>
          </a:schemeClr>
        </a:solidFill>
        <a:ln w="28575" cap="flat" cmpd="sng" algn="ctr">
          <a:solidFill>
            <a:schemeClr val="accent2">
              <a:hueOff val="-3067626"/>
              <a:satOff val="-22019"/>
              <a:lumOff val="14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D9EEDC-4325-C748-BBD0-70A2FA4E64F3}">
      <dsp:nvSpPr>
        <dsp:cNvPr id="0" name=""/>
        <dsp:cNvSpPr/>
      </dsp:nvSpPr>
      <dsp:spPr>
        <a:xfrm>
          <a:off x="7771775" y="1283682"/>
          <a:ext cx="1042116" cy="913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Subsidiary in Kenya and Nigeria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Global SAP tool for Diversity Policy  </a:t>
          </a:r>
          <a:endParaRPr lang="en-US" sz="1400" kern="1200" dirty="0"/>
        </a:p>
      </dsp:txBody>
      <dsp:txXfrm>
        <a:off x="7771775" y="1283682"/>
        <a:ext cx="1042116" cy="9134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60172C-2F8C-B549-B259-7AF4133EC9E0}">
      <dsp:nvSpPr>
        <dsp:cNvPr id="0" name=""/>
        <dsp:cNvSpPr/>
      </dsp:nvSpPr>
      <dsp:spPr>
        <a:xfrm>
          <a:off x="2677" y="654894"/>
          <a:ext cx="1780183" cy="20943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F30A-2982-974E-95D5-B34B49AA1687}">
      <dsp:nvSpPr>
        <dsp:cNvPr id="0" name=""/>
        <dsp:cNvSpPr/>
      </dsp:nvSpPr>
      <dsp:spPr>
        <a:xfrm>
          <a:off x="91687" y="738668"/>
          <a:ext cx="1602165" cy="13613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98240D-C88D-5242-A517-2D8A3A7E66DE}">
      <dsp:nvSpPr>
        <dsp:cNvPr id="0" name=""/>
        <dsp:cNvSpPr/>
      </dsp:nvSpPr>
      <dsp:spPr>
        <a:xfrm>
          <a:off x="91687" y="2309434"/>
          <a:ext cx="1602165" cy="3560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Austrian</a:t>
          </a:r>
          <a:endParaRPr lang="en-US" sz="1400" b="1" kern="1200" dirty="0"/>
        </a:p>
      </dsp:txBody>
      <dsp:txXfrm>
        <a:off x="91687" y="2309434"/>
        <a:ext cx="1602165" cy="356019"/>
      </dsp:txXfrm>
    </dsp:sp>
    <dsp:sp modelId="{1C49964A-2323-4347-8A83-CB3883C3A8C0}">
      <dsp:nvSpPr>
        <dsp:cNvPr id="0" name=""/>
        <dsp:cNvSpPr/>
      </dsp:nvSpPr>
      <dsp:spPr>
        <a:xfrm>
          <a:off x="91687" y="2099984"/>
          <a:ext cx="1602165" cy="20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/>
            <a:t>Peter </a:t>
          </a:r>
          <a:r>
            <a:rPr lang="de-DE" sz="1000" b="1" kern="1200" dirty="0" err="1" smtClean="0"/>
            <a:t>Brabeck-Letmathe</a:t>
          </a:r>
          <a:endParaRPr lang="en-US" sz="1000" kern="1200" dirty="0"/>
        </a:p>
      </dsp:txBody>
      <dsp:txXfrm>
        <a:off x="91687" y="2099984"/>
        <a:ext cx="1602165" cy="209450"/>
      </dsp:txXfrm>
    </dsp:sp>
    <dsp:sp modelId="{D30B0C9D-C551-7443-A5CE-AEEC017CF01F}">
      <dsp:nvSpPr>
        <dsp:cNvPr id="0" name=""/>
        <dsp:cNvSpPr/>
      </dsp:nvSpPr>
      <dsp:spPr>
        <a:xfrm>
          <a:off x="2157908" y="654894"/>
          <a:ext cx="1780183" cy="20943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2866-A249-084C-9A44-A31DD3BAEDFE}">
      <dsp:nvSpPr>
        <dsp:cNvPr id="0" name=""/>
        <dsp:cNvSpPr/>
      </dsp:nvSpPr>
      <dsp:spPr>
        <a:xfrm>
          <a:off x="2246917" y="738668"/>
          <a:ext cx="1602165" cy="136131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9344B3-73C9-9E46-A2C3-9E2FBC9E26B4}">
      <dsp:nvSpPr>
        <dsp:cNvPr id="0" name=""/>
        <dsp:cNvSpPr/>
      </dsp:nvSpPr>
      <dsp:spPr>
        <a:xfrm>
          <a:off x="2246917" y="2309434"/>
          <a:ext cx="1602165" cy="356019"/>
        </a:xfrm>
        <a:prstGeom prst="rect">
          <a:avLst/>
        </a:prstGeom>
        <a:solidFill>
          <a:schemeClr val="accent2">
            <a:hueOff val="-1533813"/>
            <a:satOff val="-11010"/>
            <a:lumOff val="7255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Portuguese</a:t>
          </a:r>
          <a:endParaRPr lang="en-US" sz="1400" b="1" kern="1200" dirty="0"/>
        </a:p>
      </dsp:txBody>
      <dsp:txXfrm>
        <a:off x="2246917" y="2309434"/>
        <a:ext cx="1602165" cy="356019"/>
      </dsp:txXfrm>
    </dsp:sp>
    <dsp:sp modelId="{4F15D0E0-5E91-CF46-835D-196119EC9D48}">
      <dsp:nvSpPr>
        <dsp:cNvPr id="0" name=""/>
        <dsp:cNvSpPr/>
      </dsp:nvSpPr>
      <dsp:spPr>
        <a:xfrm>
          <a:off x="2246917" y="2099984"/>
          <a:ext cx="1602165" cy="20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Ana Sofia </a:t>
          </a:r>
          <a:r>
            <a:rPr lang="de-DE" sz="1400" b="1" kern="1200" dirty="0" err="1" smtClean="0"/>
            <a:t>Amaral</a:t>
          </a:r>
          <a:endParaRPr lang="en-US" sz="1400" kern="1200" dirty="0"/>
        </a:p>
      </dsp:txBody>
      <dsp:txXfrm>
        <a:off x="2246917" y="2099984"/>
        <a:ext cx="1602165" cy="209450"/>
      </dsp:txXfrm>
    </dsp:sp>
    <dsp:sp modelId="{0339099E-60B5-D94C-BE15-3C5E72ED9DDC}">
      <dsp:nvSpPr>
        <dsp:cNvPr id="0" name=""/>
        <dsp:cNvSpPr/>
      </dsp:nvSpPr>
      <dsp:spPr>
        <a:xfrm>
          <a:off x="4313138" y="654894"/>
          <a:ext cx="1780183" cy="20943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864CE-E1D3-AA47-83AD-1437FF1C96D8}">
      <dsp:nvSpPr>
        <dsp:cNvPr id="0" name=""/>
        <dsp:cNvSpPr/>
      </dsp:nvSpPr>
      <dsp:spPr>
        <a:xfrm>
          <a:off x="4402147" y="738668"/>
          <a:ext cx="1602165" cy="13613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BA0313-B23E-2A40-94E0-BF160BD18579}">
      <dsp:nvSpPr>
        <dsp:cNvPr id="0" name=""/>
        <dsp:cNvSpPr/>
      </dsp:nvSpPr>
      <dsp:spPr>
        <a:xfrm>
          <a:off x="4402147" y="2309434"/>
          <a:ext cx="1602165" cy="356019"/>
        </a:xfrm>
        <a:prstGeom prst="rect">
          <a:avLst/>
        </a:prstGeom>
        <a:solidFill>
          <a:schemeClr val="accent2">
            <a:hueOff val="-3067626"/>
            <a:satOff val="-22019"/>
            <a:lumOff val="1451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Spanish</a:t>
          </a:r>
          <a:endParaRPr lang="en-US" sz="1400" b="1" kern="1200" dirty="0"/>
        </a:p>
      </dsp:txBody>
      <dsp:txXfrm>
        <a:off x="4402147" y="2309434"/>
        <a:ext cx="1602165" cy="356019"/>
      </dsp:txXfrm>
    </dsp:sp>
    <dsp:sp modelId="{122F1703-15A8-794E-96DB-D37C5B43FB2B}">
      <dsp:nvSpPr>
        <dsp:cNvPr id="0" name=""/>
        <dsp:cNvSpPr/>
      </dsp:nvSpPr>
      <dsp:spPr>
        <a:xfrm>
          <a:off x="4402147" y="2099984"/>
          <a:ext cx="1602165" cy="20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/>
            <a:t>Bélen</a:t>
          </a:r>
          <a:r>
            <a:rPr lang="de-DE" sz="1400" b="1" kern="1200" dirty="0" smtClean="0"/>
            <a:t> </a:t>
          </a:r>
          <a:r>
            <a:rPr lang="de-DE" sz="1400" b="1" kern="1200" dirty="0" err="1" smtClean="0"/>
            <a:t>Garijo</a:t>
          </a:r>
          <a:endParaRPr lang="en-US" sz="1400" kern="1200" dirty="0"/>
        </a:p>
      </dsp:txBody>
      <dsp:txXfrm>
        <a:off x="4402147" y="2099984"/>
        <a:ext cx="1602165" cy="2094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60172C-2F8C-B549-B259-7AF4133EC9E0}">
      <dsp:nvSpPr>
        <dsp:cNvPr id="0" name=""/>
        <dsp:cNvSpPr/>
      </dsp:nvSpPr>
      <dsp:spPr>
        <a:xfrm>
          <a:off x="48785" y="1130"/>
          <a:ext cx="1966418" cy="23134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F30A-2982-974E-95D5-B34B49AA1687}">
      <dsp:nvSpPr>
        <dsp:cNvPr id="0" name=""/>
        <dsp:cNvSpPr/>
      </dsp:nvSpPr>
      <dsp:spPr>
        <a:xfrm>
          <a:off x="147106" y="93668"/>
          <a:ext cx="1769776" cy="15037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98240D-C88D-5242-A517-2D8A3A7E66DE}">
      <dsp:nvSpPr>
        <dsp:cNvPr id="0" name=""/>
        <dsp:cNvSpPr/>
      </dsp:nvSpPr>
      <dsp:spPr>
        <a:xfrm>
          <a:off x="147106" y="1828761"/>
          <a:ext cx="1769776" cy="39326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Swiss</a:t>
          </a:r>
          <a:endParaRPr lang="en-US" sz="1400" b="1" kern="1200" dirty="0"/>
        </a:p>
      </dsp:txBody>
      <dsp:txXfrm>
        <a:off x="147106" y="1828761"/>
        <a:ext cx="1769776" cy="393265"/>
      </dsp:txXfrm>
    </dsp:sp>
    <dsp:sp modelId="{1C49964A-2323-4347-8A83-CB3883C3A8C0}">
      <dsp:nvSpPr>
        <dsp:cNvPr id="0" name=""/>
        <dsp:cNvSpPr/>
      </dsp:nvSpPr>
      <dsp:spPr>
        <a:xfrm>
          <a:off x="147106" y="1597399"/>
          <a:ext cx="1769776" cy="231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Christiane </a:t>
          </a:r>
          <a:r>
            <a:rPr lang="de-DE" sz="1400" b="1" kern="1200" dirty="0" err="1" smtClean="0"/>
            <a:t>Kuehne</a:t>
          </a:r>
          <a:endParaRPr lang="en-US" sz="1400" kern="1200" dirty="0"/>
        </a:p>
      </dsp:txBody>
      <dsp:txXfrm>
        <a:off x="147106" y="1597399"/>
        <a:ext cx="1769776" cy="231361"/>
      </dsp:txXfrm>
    </dsp:sp>
    <dsp:sp modelId="{D30B0C9D-C551-7443-A5CE-AEEC017CF01F}">
      <dsp:nvSpPr>
        <dsp:cNvPr id="0" name=""/>
        <dsp:cNvSpPr/>
      </dsp:nvSpPr>
      <dsp:spPr>
        <a:xfrm>
          <a:off x="2462541" y="1130"/>
          <a:ext cx="1966418" cy="23134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2866-A249-084C-9A44-A31DD3BAEDFE}">
      <dsp:nvSpPr>
        <dsp:cNvPr id="0" name=""/>
        <dsp:cNvSpPr/>
      </dsp:nvSpPr>
      <dsp:spPr>
        <a:xfrm>
          <a:off x="2560862" y="93668"/>
          <a:ext cx="1769776" cy="15037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a="http://schemas.openxmlformats.org/drawingml/2006/main" xmlns:dgm="http://schemas.openxmlformats.org/drawingml/2006/diagram" xmlns="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9344B3-73C9-9E46-A2C3-9E2FBC9E26B4}">
      <dsp:nvSpPr>
        <dsp:cNvPr id="0" name=""/>
        <dsp:cNvSpPr/>
      </dsp:nvSpPr>
      <dsp:spPr>
        <a:xfrm>
          <a:off x="2560862" y="1828761"/>
          <a:ext cx="1769776" cy="393265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French/</a:t>
          </a:r>
          <a:r>
            <a:rPr lang="de-DE" sz="1400" b="1" kern="1200" dirty="0" err="1" smtClean="0"/>
            <a:t>Greek</a:t>
          </a:r>
          <a:endParaRPr lang="en-US" sz="1400" b="1" kern="1200" dirty="0"/>
        </a:p>
      </dsp:txBody>
      <dsp:txXfrm>
        <a:off x="2560862" y="1828761"/>
        <a:ext cx="1769776" cy="393265"/>
      </dsp:txXfrm>
    </dsp:sp>
    <dsp:sp modelId="{4F15D0E0-5E91-CF46-835D-196119EC9D48}">
      <dsp:nvSpPr>
        <dsp:cNvPr id="0" name=""/>
        <dsp:cNvSpPr/>
      </dsp:nvSpPr>
      <dsp:spPr>
        <a:xfrm>
          <a:off x="2560862" y="1597399"/>
          <a:ext cx="1769776" cy="231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Georges </a:t>
          </a:r>
          <a:r>
            <a:rPr lang="de-DE" sz="1400" b="1" kern="1200" dirty="0" err="1" smtClean="0"/>
            <a:t>Liarokapis</a:t>
          </a:r>
          <a:r>
            <a:rPr lang="de-DE" sz="1400" b="1" kern="1200" dirty="0" smtClean="0"/>
            <a:t> </a:t>
          </a:r>
          <a:endParaRPr lang="en-US" sz="1400" kern="1200" dirty="0"/>
        </a:p>
      </dsp:txBody>
      <dsp:txXfrm>
        <a:off x="2560862" y="1597399"/>
        <a:ext cx="1769776" cy="23136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880FEE-3045-9D48-B656-110E687BF472}">
      <dsp:nvSpPr>
        <dsp:cNvPr id="0" name=""/>
        <dsp:cNvSpPr/>
      </dsp:nvSpPr>
      <dsp:spPr>
        <a:xfrm>
          <a:off x="1465908" y="626320"/>
          <a:ext cx="4536015" cy="4536015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2">
            <a:hueOff val="-3067626"/>
            <a:satOff val="-22019"/>
            <a:lumOff val="1451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7F19DD-7DE8-9242-9E19-DF56174E76DB}">
      <dsp:nvSpPr>
        <dsp:cNvPr id="0" name=""/>
        <dsp:cNvSpPr/>
      </dsp:nvSpPr>
      <dsp:spPr>
        <a:xfrm>
          <a:off x="1465908" y="626320"/>
          <a:ext cx="4536015" cy="4536015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2">
            <a:hueOff val="-2045084"/>
            <a:satOff val="-14679"/>
            <a:lumOff val="9673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D2A621-52D6-8D4E-B947-CCA6000C082E}">
      <dsp:nvSpPr>
        <dsp:cNvPr id="0" name=""/>
        <dsp:cNvSpPr/>
      </dsp:nvSpPr>
      <dsp:spPr>
        <a:xfrm>
          <a:off x="1465908" y="626320"/>
          <a:ext cx="4536015" cy="4536015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2">
            <a:hueOff val="-1022542"/>
            <a:satOff val="-7340"/>
            <a:lumOff val="4837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ADDDD9-7988-5D49-8083-3A6742596319}">
      <dsp:nvSpPr>
        <dsp:cNvPr id="0" name=""/>
        <dsp:cNvSpPr/>
      </dsp:nvSpPr>
      <dsp:spPr>
        <a:xfrm>
          <a:off x="1465908" y="626320"/>
          <a:ext cx="4536015" cy="4536015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51E76-FAAB-C248-87DA-DDF084D770FE}">
      <dsp:nvSpPr>
        <dsp:cNvPr id="0" name=""/>
        <dsp:cNvSpPr/>
      </dsp:nvSpPr>
      <dsp:spPr>
        <a:xfrm>
          <a:off x="2421178" y="1719194"/>
          <a:ext cx="2625475" cy="23502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Multicultural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Strategies</a:t>
          </a:r>
          <a:endParaRPr lang="en-US" sz="2200" b="1" kern="1200" dirty="0"/>
        </a:p>
      </dsp:txBody>
      <dsp:txXfrm>
        <a:off x="2421178" y="1719194"/>
        <a:ext cx="2625475" cy="2350267"/>
      </dsp:txXfrm>
    </dsp:sp>
    <dsp:sp modelId="{226F167C-BC5C-7243-A38A-88D5FF84D52C}">
      <dsp:nvSpPr>
        <dsp:cNvPr id="0" name=""/>
        <dsp:cNvSpPr/>
      </dsp:nvSpPr>
      <dsp:spPr>
        <a:xfrm>
          <a:off x="2385094" y="-2640"/>
          <a:ext cx="2697643" cy="13631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R&amp;D / Innovation</a:t>
          </a:r>
          <a:endParaRPr lang="en-US" sz="1800" b="1" kern="1200" dirty="0"/>
        </a:p>
      </dsp:txBody>
      <dsp:txXfrm>
        <a:off x="2385094" y="-2640"/>
        <a:ext cx="2697643" cy="1363168"/>
      </dsp:txXfrm>
    </dsp:sp>
    <dsp:sp modelId="{5B49BEDF-9F57-BA4F-A6D6-70827D86CD76}">
      <dsp:nvSpPr>
        <dsp:cNvPr id="0" name=""/>
        <dsp:cNvSpPr/>
      </dsp:nvSpPr>
      <dsp:spPr>
        <a:xfrm>
          <a:off x="4906630" y="2076821"/>
          <a:ext cx="2085339" cy="1635013"/>
        </a:xfrm>
        <a:prstGeom prst="ellipse">
          <a:avLst/>
        </a:prstGeom>
        <a:solidFill>
          <a:schemeClr val="accent2">
            <a:hueOff val="-1022542"/>
            <a:satOff val="-7340"/>
            <a:lumOff val="4837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Culture &amp; Ethnicity based Product Adaptation</a:t>
          </a:r>
          <a:endParaRPr lang="en-US" sz="1800" b="1" kern="1200" dirty="0"/>
        </a:p>
      </dsp:txBody>
      <dsp:txXfrm>
        <a:off x="4906630" y="2076821"/>
        <a:ext cx="2085339" cy="1635013"/>
      </dsp:txXfrm>
    </dsp:sp>
    <dsp:sp modelId="{00E54CE3-B298-5945-8860-DA5CE2DDFDB0}">
      <dsp:nvSpPr>
        <dsp:cNvPr id="0" name=""/>
        <dsp:cNvSpPr/>
      </dsp:nvSpPr>
      <dsp:spPr>
        <a:xfrm>
          <a:off x="2683923" y="4321565"/>
          <a:ext cx="2099986" cy="1576294"/>
        </a:xfrm>
        <a:prstGeom prst="ellipse">
          <a:avLst/>
        </a:prstGeom>
        <a:solidFill>
          <a:schemeClr val="accent2">
            <a:hueOff val="-2045084"/>
            <a:satOff val="-14679"/>
            <a:lumOff val="9673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High Impact Visibility</a:t>
          </a:r>
          <a:endParaRPr lang="en-US" sz="1800" b="1" kern="1200" dirty="0"/>
        </a:p>
      </dsp:txBody>
      <dsp:txXfrm>
        <a:off x="2683923" y="4321565"/>
        <a:ext cx="2099986" cy="1576294"/>
      </dsp:txXfrm>
    </dsp:sp>
    <dsp:sp modelId="{67C239C3-3AE3-5D46-AD16-9CD1545B86E5}">
      <dsp:nvSpPr>
        <dsp:cNvPr id="0" name=""/>
        <dsp:cNvSpPr/>
      </dsp:nvSpPr>
      <dsp:spPr>
        <a:xfrm>
          <a:off x="524210" y="1987178"/>
          <a:ext cx="1988643" cy="1814298"/>
        </a:xfrm>
        <a:prstGeom prst="ellipse">
          <a:avLst/>
        </a:prstGeom>
        <a:solidFill>
          <a:schemeClr val="accent2">
            <a:hueOff val="-3067626"/>
            <a:satOff val="-22019"/>
            <a:lumOff val="1451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Multicultural Teams</a:t>
          </a:r>
          <a:endParaRPr lang="en-US" sz="1800" b="1" kern="1200" dirty="0"/>
        </a:p>
      </dsp:txBody>
      <dsp:txXfrm>
        <a:off x="524210" y="1987178"/>
        <a:ext cx="1988643" cy="181429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431B55-6AA5-CC4D-B75C-2920F85A5E3B}">
      <dsp:nvSpPr>
        <dsp:cNvPr id="0" name=""/>
        <dsp:cNvSpPr/>
      </dsp:nvSpPr>
      <dsp:spPr>
        <a:xfrm>
          <a:off x="2553563" y="1863403"/>
          <a:ext cx="2187892" cy="20293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Hiring Multicultural Teams</a:t>
          </a:r>
          <a:endParaRPr lang="en-US" sz="2000" b="1" kern="1200" dirty="0"/>
        </a:p>
      </dsp:txBody>
      <dsp:txXfrm>
        <a:off x="2553563" y="1863403"/>
        <a:ext cx="2187892" cy="2029368"/>
      </dsp:txXfrm>
    </dsp:sp>
    <dsp:sp modelId="{F08AE4A1-D692-D440-8528-266671924A6C}">
      <dsp:nvSpPr>
        <dsp:cNvPr id="0" name=""/>
        <dsp:cNvSpPr/>
      </dsp:nvSpPr>
      <dsp:spPr>
        <a:xfrm rot="12317272">
          <a:off x="1242859" y="1591253"/>
          <a:ext cx="1569503" cy="4858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F1F6BF-7A65-B64E-A604-965C613902AF}">
      <dsp:nvSpPr>
        <dsp:cNvPr id="0" name=""/>
        <dsp:cNvSpPr/>
      </dsp:nvSpPr>
      <dsp:spPr>
        <a:xfrm>
          <a:off x="0" y="830403"/>
          <a:ext cx="2342057" cy="17553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984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International Subsidiaries with 5 yrs marketing/sales experience</a:t>
          </a:r>
          <a:endParaRPr lang="en-US" sz="2200" b="1" kern="1200" dirty="0"/>
        </a:p>
      </dsp:txBody>
      <dsp:txXfrm>
        <a:off x="0" y="830403"/>
        <a:ext cx="2342057" cy="1755395"/>
      </dsp:txXfrm>
    </dsp:sp>
    <dsp:sp modelId="{9619B943-30ED-F14E-AF17-7F5819DDF676}">
      <dsp:nvSpPr>
        <dsp:cNvPr id="0" name=""/>
        <dsp:cNvSpPr/>
      </dsp:nvSpPr>
      <dsp:spPr>
        <a:xfrm rot="16511798">
          <a:off x="3217911" y="978964"/>
          <a:ext cx="1160452" cy="48585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ED9F5-735C-5446-A943-31F04E9B0113}">
      <dsp:nvSpPr>
        <dsp:cNvPr id="0" name=""/>
        <dsp:cNvSpPr/>
      </dsp:nvSpPr>
      <dsp:spPr>
        <a:xfrm>
          <a:off x="2860513" y="-157479"/>
          <a:ext cx="1980355" cy="16030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Recruitment from global companies</a:t>
          </a:r>
          <a:endParaRPr lang="en-US" sz="2200" b="1" kern="1200" dirty="0"/>
        </a:p>
      </dsp:txBody>
      <dsp:txXfrm>
        <a:off x="2860513" y="-157479"/>
        <a:ext cx="1980355" cy="1603057"/>
      </dsp:txXfrm>
    </dsp:sp>
    <dsp:sp modelId="{ABB13E50-4BA5-0547-B3EC-2CD514B386BD}">
      <dsp:nvSpPr>
        <dsp:cNvPr id="0" name=""/>
        <dsp:cNvSpPr/>
      </dsp:nvSpPr>
      <dsp:spPr>
        <a:xfrm rot="19845168">
          <a:off x="4565054" y="1711440"/>
          <a:ext cx="1464131" cy="485853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15A02-4396-714B-8714-48BA4D506272}">
      <dsp:nvSpPr>
        <dsp:cNvPr id="0" name=""/>
        <dsp:cNvSpPr/>
      </dsp:nvSpPr>
      <dsp:spPr>
        <a:xfrm>
          <a:off x="4962793" y="859649"/>
          <a:ext cx="1946135" cy="14740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Graduates from top business schools</a:t>
          </a:r>
          <a:endParaRPr lang="en-US" sz="2200" b="1" kern="1200" dirty="0"/>
        </a:p>
      </dsp:txBody>
      <dsp:txXfrm>
        <a:off x="4962793" y="859649"/>
        <a:ext cx="1946135" cy="147409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1891E-100D-7843-B4EB-8A6958E46525}" type="datetimeFigureOut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10237-E0DD-F740-9CAC-1E92E436D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73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032A-F1A3-784B-A153-A01D852E58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29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032A-F1A3-784B-A153-A01D852E58B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650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032A-F1A3-784B-A153-A01D852E58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10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D032A-F1A3-784B-A153-A01D852E58B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207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451DEABC-D766-4322-8E78-B830FAE35C72}" type="datetime4">
              <a:rPr lang="en-US" smtClean="0"/>
              <a:pPr/>
              <a:t>May 28,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F3131F9E-604E-4343-9F29-EF72E8231CAD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34A8E1CE-37F8-4102-8DF9-852A0A51F293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93333F43-3E86-47E4-BFBB-2476D384E1C6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51663BA-01FC-4367-B6F3-ABB2645D55F1}" type="datetime4">
              <a:rPr lang="en-US" smtClean="0"/>
              <a:pPr/>
              <a:t>May 28,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9B19C71-EC74-44AF-B27E-FC7DC3C3A61D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A5CDA29-3CBE-48EA-92AE-A996835462BA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E29EC054-3869-4501-B163-1BBFDE8DCE04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0A63D831-56C1-49CF-8EF7-8B9A98402BCD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6EAD5615-7F4F-4584-84D5-CC95918C321F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76EEA923-9BEE-48CE-9F28-5B525F399BAD}" type="datetime4">
              <a:rPr lang="en-US" smtClean="0"/>
              <a:pPr/>
              <a:t>May 28,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218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318"/>
            <a:ext cx="7620000" cy="4968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9287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  <a:latin typeface="Devanagari Sangam MN"/>
                <a:cs typeface="Devanagari Sangam MN"/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cap="all" spc="-60" baseline="0">
          <a:solidFill>
            <a:schemeClr val="tx2"/>
          </a:solidFill>
          <a:latin typeface="Devanagari Sangam MN"/>
          <a:ea typeface="+mj-ea"/>
          <a:cs typeface="Devanagari Sangam MN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400" b="1" kern="1200">
          <a:solidFill>
            <a:schemeClr val="tx1"/>
          </a:solidFill>
          <a:latin typeface="Devanagari Sangam MN"/>
          <a:ea typeface="+mn-ea"/>
          <a:cs typeface="Devanagari Sangam MN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200" kern="1200">
          <a:solidFill>
            <a:schemeClr val="tx1"/>
          </a:solidFill>
          <a:latin typeface="Devanagari Sangam MN"/>
          <a:ea typeface="+mn-ea"/>
          <a:cs typeface="Devanagari Sangam MN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Devanagari Sangam MN"/>
          <a:ea typeface="+mn-ea"/>
          <a:cs typeface="Devanagari Sangam MN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Devanagari Sangam MN"/>
          <a:ea typeface="+mn-ea"/>
          <a:cs typeface="Devanagari Sangam MN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Devanagari Sangam MN"/>
          <a:ea typeface="+mn-ea"/>
          <a:cs typeface="Devanagari Sangam MN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07/relationships/media" Target="https://www.youtube.com/embed/9BICF7d7Gas" TargetMode="External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uromonitor.com/beauty-and-personal-care-in-china/report" TargetMode="External"/><Relationship Id="rId3" Type="http://schemas.openxmlformats.org/officeDocument/2006/relationships/hyperlink" Target="http://www.loreal.com/press-releases/china-acquisition-of-mininurse-brand.aspx?mediatype=cp&amp;returnp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loomberg.com/apps/news?pid=newsarchive&amp;sid=aBi4EPJZO80Q" TargetMode="External"/><Relationship Id="rId3" Type="http://schemas.openxmlformats.org/officeDocument/2006/relationships/hyperlink" Target="http://usa.chinadaily.com.cn/business/2013-08/17/content_16901140.ht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3/06/loreal-masters-multiculturalism" TargetMode="External"/><Relationship Id="rId4" Type="http://schemas.openxmlformats.org/officeDocument/2006/relationships/hyperlink" Target="http://www.loreal.com/group/history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br.org/product/the-universalization-of-l-oreal/513001-PDF-EN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orbes.com/sites/greatspeculations/2014/12/26/loreal-africa-can-be-an-important-market-to-help-achieve-its-2-billion-user-base-target-part-1/" TargetMode="External"/><Relationship Id="rId3" Type="http://schemas.openxmlformats.org/officeDocument/2006/relationships/hyperlink" Target="http://www.trefis.com/stock/lrlcy/articles/190251/how-new-markets-will-shape-loreals-future/2013-06-06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oreal.com/press-releases/china-acquisition-of-mininurse-brand.aspx?mediatype=cp&amp;returnpage=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hyperlink" Target="http://www.loreal-finance.com/eng/annual-report-2014/our-strateg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All-Loreal-Color-Riche-Star-Collection-Pure-Reds-Lipstick-Swatches-CELEBRITIES1.jpg"/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06" t="29592" b="19442"/>
          <a:stretch/>
        </p:blipFill>
        <p:spPr>
          <a:xfrm>
            <a:off x="0" y="3459623"/>
            <a:ext cx="8898766" cy="33983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Bild 7" descr="All-Loreal-Color-Riche-Star-Collection-Pure-Reds-Lipstick-Swatches-CELEBRITIES1.jpg"/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06" b="68123"/>
          <a:stretch/>
        </p:blipFill>
        <p:spPr>
          <a:xfrm>
            <a:off x="0" y="0"/>
            <a:ext cx="8898766" cy="21255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3"/>
          <a:srcRect l="2728" t="32745" b="34419"/>
          <a:stretch/>
        </p:blipFill>
        <p:spPr>
          <a:xfrm>
            <a:off x="283880" y="2095657"/>
            <a:ext cx="8525238" cy="161877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-14940" y="4691529"/>
            <a:ext cx="9009528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98" y="3213835"/>
            <a:ext cx="9516870" cy="2727050"/>
          </a:xfrm>
          <a:noFill/>
          <a:ln>
            <a:noFill/>
          </a:ln>
        </p:spPr>
        <p:txBody>
          <a:bodyPr/>
          <a:lstStyle/>
          <a:p>
            <a:r>
              <a:rPr lang="en-US" sz="6000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/>
            </a:r>
            <a:br>
              <a:rPr lang="en-US" sz="6000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</a:br>
            <a:r>
              <a:rPr lang="en-US" sz="4400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Masters multiculturalism</a:t>
            </a:r>
            <a:endParaRPr lang="en-US" sz="4400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881" y="6581921"/>
            <a:ext cx="13281106" cy="638567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GaBriela</a:t>
            </a:r>
            <a:r>
              <a:rPr lang="en-US" sz="1400" dirty="0" smtClean="0"/>
              <a:t> </a:t>
            </a:r>
            <a:r>
              <a:rPr lang="en-US" sz="1400" dirty="0" err="1" smtClean="0"/>
              <a:t>Leyva</a:t>
            </a:r>
            <a:r>
              <a:rPr lang="en-US" sz="1400" dirty="0" smtClean="0"/>
              <a:t>  </a:t>
            </a:r>
            <a:r>
              <a:rPr lang="en-US" sz="1400" dirty="0" err="1" smtClean="0"/>
              <a:t>Ceyla</a:t>
            </a:r>
            <a:r>
              <a:rPr lang="en-US" sz="1400" dirty="0" smtClean="0"/>
              <a:t> </a:t>
            </a:r>
            <a:r>
              <a:rPr lang="en-US" sz="1400" dirty="0" err="1" smtClean="0"/>
              <a:t>Özdemir</a:t>
            </a:r>
            <a:r>
              <a:rPr lang="en-US" sz="1400" dirty="0"/>
              <a:t> </a:t>
            </a:r>
            <a:r>
              <a:rPr lang="en-US" sz="1400" dirty="0" smtClean="0"/>
              <a:t> Lydia Michael  </a:t>
            </a:r>
            <a:r>
              <a:rPr lang="en-US" sz="1400" dirty="0" err="1" smtClean="0"/>
              <a:t>Paritosh</a:t>
            </a:r>
            <a:r>
              <a:rPr lang="en-US" sz="1400" dirty="0" smtClean="0"/>
              <a:t> </a:t>
            </a:r>
            <a:r>
              <a:rPr lang="en-US" sz="1400" dirty="0" err="1" smtClean="0"/>
              <a:t>sharma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9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WORLD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89" t="16334" r="7189" b="2808"/>
          <a:stretch/>
        </p:blipFill>
        <p:spPr>
          <a:xfrm>
            <a:off x="29882" y="1356658"/>
            <a:ext cx="8921161" cy="5557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b="8243"/>
          <a:stretch/>
        </p:blipFill>
        <p:spPr>
          <a:xfrm>
            <a:off x="0" y="1369319"/>
            <a:ext cx="9009528" cy="54886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47741" cy="956891"/>
          </a:xfrm>
        </p:spPr>
        <p:txBody>
          <a:bodyPr>
            <a:noAutofit/>
          </a:bodyPr>
          <a:lstStyle/>
          <a:p>
            <a:r>
              <a:rPr lang="en-US" dirty="0" smtClean="0"/>
              <a:t>1. Building MULTICULTURAL TEAMS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905430" y="1912785"/>
            <a:ext cx="7431746" cy="4064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430" y="1889443"/>
            <a:ext cx="7620000" cy="3847969"/>
          </a:xfrm>
          <a:noFill/>
          <a:ln>
            <a:noFill/>
          </a:ln>
        </p:spPr>
        <p:txBody>
          <a:bodyPr>
            <a:normAutofit/>
          </a:bodyPr>
          <a:lstStyle/>
          <a:p>
            <a:pPr lvl="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 Key </a:t>
            </a:r>
            <a:r>
              <a:rPr lang="en-US" b="0" dirty="0"/>
              <a:t>is to integrate globally but also show local responsiveness by internationalizing the management </a:t>
            </a:r>
            <a:r>
              <a:rPr lang="en-US" b="0" dirty="0" smtClean="0"/>
              <a:t>team</a:t>
            </a:r>
          </a:p>
          <a:p>
            <a:pPr lvl="0">
              <a:buClr>
                <a:schemeClr val="tx2"/>
              </a:buClr>
            </a:pPr>
            <a:endParaRPr lang="en-US" sz="800" b="0" dirty="0" smtClean="0"/>
          </a:p>
          <a:p>
            <a:pPr lvl="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 Disruptive </a:t>
            </a:r>
            <a:r>
              <a:rPr lang="en-US" b="0" dirty="0"/>
              <a:t>to add foreign senior executives or</a:t>
            </a:r>
            <a:r>
              <a:rPr lang="en-US" b="0" dirty="0" smtClean="0"/>
              <a:t> create </a:t>
            </a:r>
            <a:r>
              <a:rPr lang="en-US" b="0" dirty="0"/>
              <a:t>culturally diverse </a:t>
            </a:r>
            <a:r>
              <a:rPr lang="en-US" b="0" dirty="0" smtClean="0"/>
              <a:t>teams</a:t>
            </a:r>
          </a:p>
          <a:p>
            <a:pPr lvl="0">
              <a:buClr>
                <a:schemeClr val="tx2"/>
              </a:buClr>
            </a:pPr>
            <a:endParaRPr lang="en-US" sz="800" b="0" dirty="0" smtClean="0"/>
          </a:p>
          <a:p>
            <a:pPr lvl="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 Hiring </a:t>
            </a:r>
            <a:r>
              <a:rPr lang="en-US" b="0" dirty="0"/>
              <a:t>and tailoring of teams based on individual managers who can adapt to</a:t>
            </a:r>
            <a:r>
              <a:rPr lang="en-US" b="0" dirty="0" smtClean="0"/>
              <a:t> multiculturalism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81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b="8243"/>
          <a:stretch/>
        </p:blipFill>
        <p:spPr>
          <a:xfrm>
            <a:off x="0" y="1369319"/>
            <a:ext cx="9009528" cy="54886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41" y="4542121"/>
            <a:ext cx="7620000" cy="2144993"/>
          </a:xfrm>
          <a:solidFill>
            <a:srgbClr val="FFFFFF">
              <a:alpha val="75000"/>
            </a:srgbClr>
          </a:solidFill>
        </p:spPr>
        <p:txBody>
          <a:bodyPr>
            <a:normAutofit fontScale="92500" lnSpcReduction="20000"/>
          </a:bodyPr>
          <a:lstStyle/>
          <a:p>
            <a:pPr lvl="0">
              <a:buClr>
                <a:schemeClr val="tx2"/>
              </a:buClr>
            </a:pPr>
            <a:endParaRPr lang="en-US" sz="1600" dirty="0" smtClean="0"/>
          </a:p>
          <a:p>
            <a:pPr marL="284163" lvl="1" indent="-222250"/>
            <a:r>
              <a:rPr lang="en-US" sz="2595" dirty="0" smtClean="0"/>
              <a:t>L’Oreal nurtures managers and positions them at the center of regions, brands and functions</a:t>
            </a:r>
          </a:p>
          <a:p>
            <a:pPr marL="969963" lvl="2" indent="-222250">
              <a:buNone/>
            </a:pPr>
            <a:endParaRPr lang="en-US" sz="2595" dirty="0" smtClean="0"/>
          </a:p>
          <a:p>
            <a:pPr marL="111125" lvl="2" indent="0"/>
            <a:r>
              <a:rPr lang="en-US" sz="2595" dirty="0" smtClean="0"/>
              <a:t> Multiculturalism leads to innovation and opportunity discoveries, which leads to success</a:t>
            </a:r>
            <a:endParaRPr lang="en-US" sz="2595" b="0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92565" cy="956891"/>
          </a:xfrm>
        </p:spPr>
        <p:txBody>
          <a:bodyPr>
            <a:noAutofit/>
          </a:bodyPr>
          <a:lstStyle/>
          <a:p>
            <a:r>
              <a:rPr lang="en-US" dirty="0" smtClean="0"/>
              <a:t>1. Building MULTICULTURAL TEAMS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690806"/>
              </p:ext>
            </p:extLst>
          </p:nvPr>
        </p:nvGraphicFramePr>
        <p:xfrm>
          <a:off x="821765" y="896472"/>
          <a:ext cx="7097059" cy="373529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81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506" cy="1218882"/>
          </a:xfrm>
        </p:spPr>
        <p:txBody>
          <a:bodyPr>
            <a:normAutofit/>
          </a:bodyPr>
          <a:lstStyle/>
          <a:p>
            <a:r>
              <a:rPr lang="en-US" dirty="0" smtClean="0"/>
              <a:t>2. Learning by acquiring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6573"/>
          <a:stretch/>
        </p:blipFill>
        <p:spPr>
          <a:xfrm>
            <a:off x="1135530" y="953174"/>
            <a:ext cx="6290236" cy="203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6532"/>
          <a:stretch/>
        </p:blipFill>
        <p:spPr>
          <a:xfrm>
            <a:off x="1135530" y="2926637"/>
            <a:ext cx="6290236" cy="201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6545"/>
          <a:stretch/>
        </p:blipFill>
        <p:spPr>
          <a:xfrm>
            <a:off x="1135528" y="4785292"/>
            <a:ext cx="6290237" cy="20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93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77624" cy="1218882"/>
          </a:xfrm>
        </p:spPr>
        <p:txBody>
          <a:bodyPr>
            <a:normAutofit/>
          </a:bodyPr>
          <a:lstStyle/>
          <a:p>
            <a:r>
              <a:rPr lang="en-US" dirty="0" smtClean="0"/>
              <a:t>2. Learning </a:t>
            </a:r>
            <a:r>
              <a:rPr lang="en-US" dirty="0"/>
              <a:t>by </a:t>
            </a:r>
            <a:r>
              <a:rPr lang="en-US" dirty="0" smtClean="0"/>
              <a:t>acquiring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69" r="69"/>
          <a:stretch>
            <a:fillRect/>
          </a:stretch>
        </p:blipFill>
        <p:spPr>
          <a:xfrm>
            <a:off x="686113" y="768218"/>
            <a:ext cx="7541264" cy="43283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261" y="6530469"/>
            <a:ext cx="3805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magazine.loreal-finance.com</a:t>
            </a:r>
            <a:r>
              <a:rPr lang="en-US" sz="1000" dirty="0"/>
              <a:t>/en/strategic-</a:t>
            </a:r>
            <a:r>
              <a:rPr lang="en-US" sz="1000" dirty="0" err="1"/>
              <a:t>acquisitions.htm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57199" y="5377088"/>
            <a:ext cx="819042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SzPct val="105000"/>
              <a:buFont typeface="Arial"/>
              <a:buChar char="•"/>
            </a:pPr>
            <a:r>
              <a:rPr lang="en-US" sz="2400" dirty="0" smtClean="0">
                <a:latin typeface="Devanagari Sangam MN"/>
                <a:cs typeface="Devanagari Sangam MN"/>
              </a:rPr>
              <a:t>Not all acquisitions have global vocation</a:t>
            </a:r>
          </a:p>
          <a:p>
            <a:pPr marL="342900" indent="-342900">
              <a:buClr>
                <a:schemeClr val="tx2"/>
              </a:buClr>
              <a:buSzPct val="105000"/>
              <a:buFont typeface="Arial"/>
              <a:buChar char="•"/>
            </a:pPr>
            <a:r>
              <a:rPr lang="en-US" sz="2400" dirty="0" smtClean="0">
                <a:latin typeface="Devanagari Sangam MN"/>
                <a:cs typeface="Devanagari Sangam MN"/>
              </a:rPr>
              <a:t>Brands with regional vocation reinforce presence </a:t>
            </a:r>
            <a:r>
              <a:rPr lang="en-US" sz="2400" dirty="0">
                <a:latin typeface="Devanagari Sangam MN"/>
                <a:cs typeface="Devanagari Sangam MN"/>
              </a:rPr>
              <a:t>in </a:t>
            </a:r>
            <a:r>
              <a:rPr lang="en-US" sz="2400" dirty="0" smtClean="0">
                <a:latin typeface="Devanagari Sangam MN"/>
                <a:cs typeface="Devanagari Sangam MN"/>
              </a:rPr>
              <a:t>main </a:t>
            </a:r>
            <a:r>
              <a:rPr lang="en-US" sz="2400" dirty="0">
                <a:latin typeface="Devanagari Sangam MN"/>
                <a:cs typeface="Devanagari Sangam MN"/>
              </a:rPr>
              <a:t>distribution </a:t>
            </a:r>
            <a:r>
              <a:rPr lang="en-US" sz="2400" dirty="0" smtClean="0">
                <a:latin typeface="Devanagari Sangam MN"/>
                <a:cs typeface="Devanagari Sangam MN"/>
              </a:rPr>
              <a:t>channels</a:t>
            </a:r>
            <a:endParaRPr lang="en-US" sz="2400" dirty="0">
              <a:latin typeface="Devanagari Sangam MN"/>
              <a:cs typeface="Devanagari Sangam M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34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3273778"/>
            <a:ext cx="4628983" cy="3611164"/>
            <a:chOff x="0" y="2988676"/>
            <a:chExt cx="4918459" cy="3896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27683" b="9233"/>
            <a:stretch/>
          </p:blipFill>
          <p:spPr>
            <a:xfrm>
              <a:off x="0" y="2988676"/>
              <a:ext cx="4656410" cy="389626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64746" y="5482369"/>
              <a:ext cx="1753713" cy="6841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Learning by acquiring - china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089632" cy="4427705"/>
          </a:xfrm>
        </p:spPr>
        <p:txBody>
          <a:bodyPr>
            <a:normAutofit fontScale="92500" lnSpcReduction="20000"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2600" b="0" dirty="0" smtClean="0"/>
              <a:t> China’s cosmetics </a:t>
            </a:r>
            <a:r>
              <a:rPr lang="en-US" sz="2600" b="0" dirty="0"/>
              <a:t>market is the </a:t>
            </a:r>
            <a:r>
              <a:rPr lang="en-US" sz="2600" b="0" dirty="0" smtClean="0"/>
              <a:t>3</a:t>
            </a:r>
            <a:r>
              <a:rPr lang="en-US" sz="2600" b="0" baseline="30000" dirty="0" smtClean="0"/>
              <a:t>rd</a:t>
            </a:r>
            <a:r>
              <a:rPr lang="en-US" sz="2600" b="0" dirty="0" smtClean="0"/>
              <a:t>  </a:t>
            </a:r>
            <a:r>
              <a:rPr lang="en-US" sz="2600" b="0" dirty="0"/>
              <a:t>largest in the world </a:t>
            </a:r>
            <a:r>
              <a:rPr lang="en-US" sz="2600" b="0" dirty="0" smtClean="0"/>
              <a:t>($25.9bn)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endParaRPr lang="en-US" sz="2600" b="0" dirty="0" smtClean="0"/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2600" b="0" dirty="0" smtClean="0"/>
              <a:t>Expected </a:t>
            </a:r>
            <a:r>
              <a:rPr lang="en-US" sz="2600" b="0" dirty="0"/>
              <a:t>to grow </a:t>
            </a:r>
            <a:r>
              <a:rPr lang="en-US" sz="2600" b="0" dirty="0" smtClean="0"/>
              <a:t>63% to 2015</a:t>
            </a:r>
            <a:r>
              <a:rPr lang="en-US" sz="2600" b="0" dirty="0"/>
              <a:t> </a:t>
            </a:r>
            <a:r>
              <a:rPr lang="en-US" sz="2600" b="0" dirty="0" smtClean="0"/>
              <a:t>(</a:t>
            </a:r>
            <a:r>
              <a:rPr lang="en-US" sz="2600" b="0" dirty="0" err="1"/>
              <a:t>E</a:t>
            </a:r>
            <a:r>
              <a:rPr lang="en-US" sz="2600" b="0" dirty="0" err="1" smtClean="0"/>
              <a:t>uromonitor</a:t>
            </a:r>
            <a:r>
              <a:rPr lang="en-US" sz="2600" b="0" dirty="0" smtClean="0"/>
              <a:t>)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endParaRPr lang="en-US" sz="2600" b="0" dirty="0"/>
          </a:p>
          <a:p>
            <a:pPr lvl="6" defTabSz="457200">
              <a:spcBef>
                <a:spcPts val="0"/>
              </a:spcBef>
              <a:defRPr/>
            </a:pPr>
            <a:r>
              <a:rPr lang="en-US" sz="2600" b="0" dirty="0" err="1" smtClean="0">
                <a:latin typeface="Devanagari Sangam MN"/>
                <a:cs typeface="Devanagari Sangam MN"/>
              </a:rPr>
              <a:t>L’Oréal</a:t>
            </a:r>
            <a:r>
              <a:rPr lang="en-US" sz="2600" b="0" dirty="0" smtClean="0">
                <a:latin typeface="Devanagari Sangam MN"/>
                <a:cs typeface="Devanagari Sangam MN"/>
              </a:rPr>
              <a:t> was a late entrant – 1990</a:t>
            </a:r>
          </a:p>
          <a:p>
            <a:pPr lvl="6" defTabSz="457200">
              <a:spcBef>
                <a:spcPts val="0"/>
              </a:spcBef>
              <a:defRPr/>
            </a:pPr>
            <a:endParaRPr lang="en-US" sz="2600" b="0" dirty="0" smtClean="0">
              <a:latin typeface="Devanagari Sangam MN"/>
              <a:cs typeface="Devanagari Sangam MN"/>
            </a:endParaRPr>
          </a:p>
          <a:p>
            <a:pPr lvl="6" defTabSz="457200">
              <a:spcBef>
                <a:spcPts val="0"/>
              </a:spcBef>
              <a:defRPr/>
            </a:pPr>
            <a:r>
              <a:rPr lang="en-US" sz="2600" b="0" dirty="0" err="1" smtClean="0">
                <a:latin typeface="Devanagari Sangam MN"/>
                <a:cs typeface="Devanagari Sangam MN"/>
              </a:rPr>
              <a:t>L’Oréal’s</a:t>
            </a:r>
            <a:r>
              <a:rPr lang="en-US" sz="2600" b="0" dirty="0" smtClean="0">
                <a:latin typeface="Devanagari Sangam MN"/>
                <a:cs typeface="Devanagari Sangam MN"/>
              </a:rPr>
              <a:t> Internationalization strategy</a:t>
            </a:r>
            <a:r>
              <a:rPr lang="en-US" sz="2600" b="0" dirty="0">
                <a:latin typeface="Devanagari Sangam MN"/>
                <a:cs typeface="Devanagari Sangam MN"/>
              </a:rPr>
              <a:t>, </a:t>
            </a:r>
            <a:r>
              <a:rPr lang="en-US" sz="2600" b="0" dirty="0" smtClean="0">
                <a:latin typeface="Devanagari Sangam MN"/>
                <a:cs typeface="Devanagari Sangam MN"/>
              </a:rPr>
              <a:t>and in return internationalization of 	Chinese brands</a:t>
            </a:r>
          </a:p>
          <a:p>
            <a:pPr lvl="6" defTabSz="457200">
              <a:spcBef>
                <a:spcPts val="0"/>
              </a:spcBef>
              <a:defRPr/>
            </a:pPr>
            <a:endParaRPr lang="en-US" sz="2600" b="0" dirty="0" smtClean="0">
              <a:latin typeface="Devanagari Sangam MN"/>
              <a:cs typeface="Devanagari Sangam MN"/>
            </a:endParaRPr>
          </a:p>
          <a:p>
            <a:pPr lvl="6" defTabSz="457200">
              <a:spcBef>
                <a:spcPts val="0"/>
              </a:spcBef>
              <a:defRPr/>
            </a:pPr>
            <a:r>
              <a:rPr lang="en-US" sz="2600" b="0" dirty="0" smtClean="0">
                <a:latin typeface="Devanagari Sangam MN"/>
                <a:cs typeface="Devanagari Sangam MN"/>
              </a:rPr>
              <a:t>Consolidation </a:t>
            </a:r>
            <a:r>
              <a:rPr lang="en-US" sz="2600" b="0" dirty="0">
                <a:latin typeface="Devanagari Sangam MN"/>
                <a:cs typeface="Devanagari Sangam MN"/>
              </a:rPr>
              <a:t>in the </a:t>
            </a:r>
            <a:r>
              <a:rPr lang="en-US" sz="2600" b="0" dirty="0" smtClean="0">
                <a:latin typeface="Devanagari Sangam MN"/>
                <a:cs typeface="Devanagari Sangam MN"/>
              </a:rPr>
              <a:t>Chinese cosmetic industry</a:t>
            </a:r>
            <a:endParaRPr lang="en-US" sz="2600" b="0" dirty="0">
              <a:latin typeface="Devanagari Sangam MN"/>
              <a:cs typeface="Devanagari Sangam MN"/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 smtClean="0"/>
          </a:p>
          <a:p>
            <a:pPr defTabSz="457200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09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62682" cy="1218882"/>
          </a:xfrm>
        </p:spPr>
        <p:txBody>
          <a:bodyPr>
            <a:normAutofit/>
          </a:bodyPr>
          <a:lstStyle/>
          <a:p>
            <a:r>
              <a:rPr lang="en-US" dirty="0" smtClean="0"/>
              <a:t>2. Learning by acquiring -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740400" cy="4373563"/>
          </a:xfrm>
        </p:spPr>
        <p:txBody>
          <a:bodyPr/>
          <a:lstStyle/>
          <a:p>
            <a:r>
              <a:rPr lang="en-US" b="0" dirty="0" smtClean="0"/>
              <a:t>2003 – Acquisition of </a:t>
            </a:r>
            <a:r>
              <a:rPr lang="en-US" b="0" dirty="0" err="1" smtClean="0"/>
              <a:t>Mininurse</a:t>
            </a:r>
            <a:r>
              <a:rPr lang="en-US" b="0" dirty="0" smtClean="0"/>
              <a:t>             (</a:t>
            </a:r>
            <a:r>
              <a:rPr lang="en-US" b="0" dirty="0" err="1" smtClean="0"/>
              <a:t>Raystar</a:t>
            </a:r>
            <a:r>
              <a:rPr lang="en-US" b="0" dirty="0"/>
              <a:t> </a:t>
            </a:r>
            <a:r>
              <a:rPr lang="en-US" b="0" dirty="0" smtClean="0"/>
              <a:t>Cosmetics Ltd.)</a:t>
            </a:r>
          </a:p>
          <a:p>
            <a:endParaRPr lang="en-US" b="0" dirty="0"/>
          </a:p>
          <a:p>
            <a:endParaRPr lang="en-US" b="0" dirty="0" smtClean="0"/>
          </a:p>
          <a:p>
            <a:r>
              <a:rPr lang="en-US" b="0" dirty="0" smtClean="0"/>
              <a:t>2004 – Acquisition of </a:t>
            </a:r>
            <a:r>
              <a:rPr lang="en-US" b="0" dirty="0" err="1" smtClean="0"/>
              <a:t>Yue-Sai</a:t>
            </a:r>
            <a:endParaRPr lang="en-US" b="0" dirty="0" smtClean="0"/>
          </a:p>
          <a:p>
            <a:endParaRPr lang="en-US" b="0" dirty="0" smtClean="0"/>
          </a:p>
          <a:p>
            <a:endParaRPr lang="en-US" b="0" dirty="0"/>
          </a:p>
          <a:p>
            <a:r>
              <a:rPr lang="en-US" b="0" dirty="0" smtClean="0"/>
              <a:t>2014 – Acquisition of Magic Holdings Ltd.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86" t="24706" r="6848" b="25491"/>
          <a:stretch/>
        </p:blipFill>
        <p:spPr>
          <a:xfrm>
            <a:off x="6308164" y="1752600"/>
            <a:ext cx="1391851" cy="799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702" r="37955"/>
          <a:stretch/>
        </p:blipFill>
        <p:spPr>
          <a:xfrm>
            <a:off x="6644147" y="3043428"/>
            <a:ext cx="747058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81773"/>
            <a:ext cx="1879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9112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506" cy="1218882"/>
          </a:xfrm>
        </p:spPr>
        <p:txBody>
          <a:bodyPr>
            <a:normAutofit/>
          </a:bodyPr>
          <a:lstStyle/>
          <a:p>
            <a:r>
              <a:rPr lang="en-US" dirty="0" smtClean="0"/>
              <a:t>2. Learning by acquiring -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7826387"/>
              </p:ext>
            </p:extLst>
          </p:nvPr>
        </p:nvGraphicFramePr>
        <p:xfrm>
          <a:off x="382494" y="1333875"/>
          <a:ext cx="8298329" cy="359596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38385"/>
                <a:gridCol w="3659944"/>
              </a:tblGrid>
              <a:tr h="452715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Mininurse</a:t>
                      </a:r>
                      <a:endParaRPr lang="en-US" dirty="0">
                        <a:solidFill>
                          <a:schemeClr val="tx1"/>
                        </a:solidFill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Yue-Sai</a:t>
                      </a:r>
                      <a:endParaRPr lang="en-US" dirty="0">
                        <a:solidFill>
                          <a:srgbClr val="000000"/>
                        </a:solidFill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715">
                <a:tc>
                  <a:txBody>
                    <a:bodyPr/>
                    <a:lstStyle/>
                    <a:p>
                      <a:r>
                        <a:rPr lang="en-US" dirty="0" smtClean="0"/>
                        <a:t>Sales</a:t>
                      </a:r>
                      <a:r>
                        <a:rPr lang="en-US" baseline="0" dirty="0" smtClean="0"/>
                        <a:t> value US$47 </a:t>
                      </a:r>
                      <a:r>
                        <a:rPr lang="en-US" baseline="0" dirty="0" err="1" smtClean="0"/>
                        <a:t>Mi</a:t>
                      </a:r>
                      <a:r>
                        <a:rPr lang="en-US" baseline="0" dirty="0" smtClean="0"/>
                        <a:t> in 2003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Sales</a:t>
                      </a:r>
                      <a:r>
                        <a:rPr lang="en-US" baseline="0" dirty="0" smtClean="0"/>
                        <a:t> value US$47 </a:t>
                      </a:r>
                      <a:r>
                        <a:rPr lang="en-US" baseline="0" dirty="0" err="1" smtClean="0"/>
                        <a:t>Mi</a:t>
                      </a:r>
                      <a:r>
                        <a:rPr lang="en-US" baseline="0" dirty="0" smtClean="0"/>
                        <a:t> in 2003</a:t>
                      </a:r>
                      <a:endParaRPr lang="en-US" dirty="0" smtClean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715">
                <a:tc>
                  <a:txBody>
                    <a:bodyPr/>
                    <a:lstStyle/>
                    <a:p>
                      <a:r>
                        <a:rPr lang="en-US" dirty="0" smtClean="0"/>
                        <a:t>Full range of product series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 up brand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715">
                <a:tc>
                  <a:txBody>
                    <a:bodyPr/>
                    <a:lstStyle/>
                    <a:p>
                      <a:r>
                        <a:rPr lang="en-US" dirty="0" smtClean="0"/>
                        <a:t>Extensive distribution channels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Selective distribution</a:t>
                      </a:r>
                      <a:r>
                        <a:rPr lang="en-US" baseline="0" dirty="0" smtClean="0"/>
                        <a:t> channel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92252">
                <a:tc>
                  <a:txBody>
                    <a:bodyPr/>
                    <a:lstStyle/>
                    <a:p>
                      <a:r>
                        <a:rPr lang="en-US" dirty="0" smtClean="0"/>
                        <a:t>High brand recognition</a:t>
                      </a:r>
                      <a:r>
                        <a:rPr lang="en-US" baseline="0" dirty="0" smtClean="0"/>
                        <a:t> rate 96% among young customers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recognition, </a:t>
                      </a:r>
                      <a:r>
                        <a:rPr lang="en-US" baseline="0" dirty="0" smtClean="0"/>
                        <a:t> 11% market share in 2002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142">
                <a:tc>
                  <a:txBody>
                    <a:bodyPr/>
                    <a:lstStyle/>
                    <a:p>
                      <a:r>
                        <a:rPr lang="en-US" dirty="0" smtClean="0"/>
                        <a:t>Affordable products –</a:t>
                      </a:r>
                      <a:r>
                        <a:rPr lang="en-US" baseline="0" dirty="0" smtClean="0"/>
                        <a:t> Mass market brand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Luxury</a:t>
                      </a:r>
                      <a:r>
                        <a:rPr lang="en-US" baseline="0" dirty="0" smtClean="0"/>
                        <a:t> brand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71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Both</a:t>
                      </a:r>
                      <a:r>
                        <a:rPr lang="en-US" baseline="0" dirty="0" smtClean="0"/>
                        <a:t> owners were asked to retire of the beauty industry</a:t>
                      </a:r>
                      <a:endParaRPr lang="en-US" dirty="0">
                        <a:latin typeface="Devanagari Sangam MN"/>
                        <a:cs typeface="Devanagari Sangam M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4483"/>
          <a:stretch/>
        </p:blipFill>
        <p:spPr>
          <a:xfrm>
            <a:off x="5692193" y="5072157"/>
            <a:ext cx="2098836" cy="1785844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3"/>
          <a:srcRect t="26116" r="50255" b="20904"/>
          <a:stretch/>
        </p:blipFill>
        <p:spPr>
          <a:xfrm>
            <a:off x="1807882" y="5072157"/>
            <a:ext cx="1464236" cy="18228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578353" y="4332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5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7" y="152718"/>
            <a:ext cx="7988845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3. Innovating locally - adapting local practices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41" t="6497" r="2688" b="4514"/>
          <a:stretch/>
        </p:blipFill>
        <p:spPr>
          <a:xfrm>
            <a:off x="282207" y="1840956"/>
            <a:ext cx="8582323" cy="46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95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7" y="152718"/>
            <a:ext cx="7988845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3. Innovating locally </a:t>
            </a:r>
            <a:r>
              <a:rPr lang="en-US" dirty="0"/>
              <a:t>-</a:t>
            </a:r>
            <a:r>
              <a:rPr lang="en-US" dirty="0" smtClean="0"/>
              <a:t> adapting local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/>
              <a:t>Developed a science </a:t>
            </a:r>
            <a:r>
              <a:rPr lang="en-US" b="0" dirty="0" smtClean="0"/>
              <a:t>called </a:t>
            </a:r>
            <a:r>
              <a:rPr lang="en-US" b="0" dirty="0"/>
              <a:t>"</a:t>
            </a:r>
            <a:r>
              <a:rPr lang="en-US" b="0" dirty="0" err="1" smtClean="0"/>
              <a:t>geocosmetics</a:t>
            </a:r>
            <a:r>
              <a:rPr lang="en-US" b="0" dirty="0" smtClean="0"/>
              <a:t>" 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“</a:t>
            </a:r>
            <a:r>
              <a:rPr lang="en-US" b="0" dirty="0"/>
              <a:t>B</a:t>
            </a:r>
            <a:r>
              <a:rPr lang="en-US" b="0" dirty="0" smtClean="0"/>
              <a:t>athroom </a:t>
            </a:r>
            <a:r>
              <a:rPr lang="en-US" b="0" dirty="0"/>
              <a:t>laboratories" equipped with cameras </a:t>
            </a:r>
            <a:r>
              <a:rPr lang="en-US" b="0" dirty="0" smtClean="0"/>
              <a:t>to </a:t>
            </a:r>
            <a:r>
              <a:rPr lang="en-US" b="0" dirty="0"/>
              <a:t>study consumer behavior from around the </a:t>
            </a:r>
            <a:r>
              <a:rPr lang="en-US" b="0" dirty="0" smtClean="0"/>
              <a:t>world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5" y="3362058"/>
            <a:ext cx="5510415" cy="3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62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457200" y="1524318"/>
            <a:ext cx="6550212" cy="4407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571500">
              <a:buAutoNum type="romanUcPeriod"/>
            </a:pPr>
            <a:r>
              <a:rPr lang="en-US" sz="2600" dirty="0" smtClean="0"/>
              <a:t>History</a:t>
            </a:r>
          </a:p>
          <a:p>
            <a:pPr marL="571500" indent="-571500">
              <a:buAutoNum type="romanUcPeriod"/>
            </a:pPr>
            <a:r>
              <a:rPr lang="en-US" sz="2600" dirty="0" err="1" smtClean="0"/>
              <a:t>L'Oréal</a:t>
            </a:r>
            <a:r>
              <a:rPr lang="en-US" sz="2600" dirty="0" smtClean="0"/>
              <a:t> </a:t>
            </a:r>
            <a:r>
              <a:rPr lang="en-US" sz="2600" dirty="0"/>
              <a:t>by the </a:t>
            </a:r>
            <a:r>
              <a:rPr lang="en-US" sz="2600" dirty="0" smtClean="0"/>
              <a:t>Numbers</a:t>
            </a:r>
          </a:p>
          <a:p>
            <a:pPr marL="571500" indent="-571500">
              <a:buAutoNum type="romanUcPeriod"/>
            </a:pPr>
            <a:r>
              <a:rPr lang="en-US" sz="2600" dirty="0" smtClean="0"/>
              <a:t>Understanding </a:t>
            </a:r>
            <a:r>
              <a:rPr lang="en-US" sz="2600" dirty="0"/>
              <a:t>their </a:t>
            </a:r>
            <a:r>
              <a:rPr lang="en-US" sz="2600" dirty="0" smtClean="0"/>
              <a:t>success factors</a:t>
            </a:r>
          </a:p>
          <a:p>
            <a:pPr marL="971550" lvl="1" indent="-514350">
              <a:buAutoNum type="arabicPeriod"/>
            </a:pPr>
            <a:r>
              <a:rPr lang="en-US" sz="2300" dirty="0"/>
              <a:t>Building multicultural teams</a:t>
            </a:r>
          </a:p>
          <a:p>
            <a:pPr marL="971550" lvl="1" indent="-514350">
              <a:buAutoNum type="arabicPeriod"/>
            </a:pPr>
            <a:r>
              <a:rPr lang="en-US" sz="2300" dirty="0"/>
              <a:t>Learning by acquiring</a:t>
            </a:r>
          </a:p>
          <a:p>
            <a:pPr marL="971550" lvl="1" indent="-514350">
              <a:buAutoNum type="arabicPeriod"/>
            </a:pPr>
            <a:r>
              <a:rPr lang="en-US" sz="2300" dirty="0"/>
              <a:t>Innovating locally</a:t>
            </a:r>
          </a:p>
          <a:p>
            <a:pPr marL="971550" lvl="1" indent="-514350">
              <a:buAutoNum type="arabicPeriod"/>
            </a:pPr>
            <a:r>
              <a:rPr lang="en-US" sz="2300" dirty="0"/>
              <a:t>Thinking global, communicating </a:t>
            </a:r>
            <a:r>
              <a:rPr lang="en-US" sz="2300" dirty="0" smtClean="0"/>
              <a:t>local</a:t>
            </a:r>
          </a:p>
          <a:p>
            <a:pPr marL="571500" indent="-571500">
              <a:buFont typeface="Arial" pitchFamily="34" charset="0"/>
              <a:buAutoNum type="romanUcPeriod"/>
            </a:pPr>
            <a:r>
              <a:rPr lang="en-US" sz="2600" dirty="0"/>
              <a:t>Future </a:t>
            </a:r>
            <a:r>
              <a:rPr lang="en-US" sz="2600" dirty="0" smtClean="0"/>
              <a:t>development</a:t>
            </a:r>
          </a:p>
          <a:p>
            <a:pPr marL="571500" indent="-571500">
              <a:buFont typeface="Arial" pitchFamily="34" charset="0"/>
              <a:buAutoNum type="romanUcPeriod"/>
            </a:pPr>
            <a:r>
              <a:rPr lang="en-US" sz="2600" dirty="0" smtClean="0"/>
              <a:t>Conclusion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182832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Innovating locally -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India – very elaborate traditions with complex rituals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Applying </a:t>
            </a:r>
            <a:r>
              <a:rPr lang="en-US" b="0" dirty="0"/>
              <a:t>oil </a:t>
            </a:r>
            <a:r>
              <a:rPr lang="en-US" b="0" dirty="0" smtClean="0"/>
              <a:t>is important for </a:t>
            </a:r>
            <a:r>
              <a:rPr lang="en-US" b="0" dirty="0"/>
              <a:t>Indian women </a:t>
            </a:r>
            <a:r>
              <a:rPr lang="en-US" b="0" dirty="0" smtClean="0"/>
              <a:t>to </a:t>
            </a:r>
            <a:r>
              <a:rPr lang="en-US" b="0" dirty="0"/>
              <a:t>fortify and nourish</a:t>
            </a:r>
            <a:r>
              <a:rPr lang="en-US" b="0" dirty="0" smtClean="0"/>
              <a:t> hair 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Different packaging  to adapt to customer’s budget </a:t>
            </a:r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643"/>
            <a:ext cx="4661647" cy="3158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6246"/>
          <a:stretch/>
        </p:blipFill>
        <p:spPr>
          <a:xfrm>
            <a:off x="4482354" y="4043064"/>
            <a:ext cx="1260602" cy="2449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642" r="21169"/>
          <a:stretch/>
        </p:blipFill>
        <p:spPr>
          <a:xfrm>
            <a:off x="5742956" y="4183529"/>
            <a:ext cx="1066806" cy="2309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6025" t="3922" r="11975" b="3268"/>
          <a:stretch/>
        </p:blipFill>
        <p:spPr>
          <a:xfrm>
            <a:off x="6948077" y="4183529"/>
            <a:ext cx="980730" cy="21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802420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Innovating locally - Brazil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13" b="3805"/>
          <a:stretch/>
        </p:blipFill>
        <p:spPr>
          <a:xfrm>
            <a:off x="1669282" y="1058931"/>
            <a:ext cx="5180510" cy="35708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7377" y="4766553"/>
            <a:ext cx="7620000" cy="2091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Devanagari Sangam MN"/>
                <a:ea typeface="+mn-ea"/>
                <a:cs typeface="Devanagari Sangam MN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Devanagari Sangam MN"/>
                <a:ea typeface="+mn-ea"/>
                <a:cs typeface="Devanagari Sangam MN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Devanagari Sangam MN"/>
                <a:ea typeface="+mn-ea"/>
                <a:cs typeface="Devanagari Sangam MN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Devanagari Sangam MN"/>
                <a:ea typeface="+mn-ea"/>
                <a:cs typeface="Devanagari Sangam MN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Devanagari Sangam MN"/>
                <a:ea typeface="+mn-ea"/>
                <a:cs typeface="Devanagari Sangam MN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/>
              <a:t>2007 -  Had about 5% of market share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/>
              <a:t>2008 - #1 product on the market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/>
              <a:t>2009 - Rolled out in Latin America, Western Europe and parts of Asia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endParaRPr lang="en-US" b="0" dirty="0"/>
          </a:p>
          <a:p>
            <a:endParaRPr lang="en-US" b="0" dirty="0" smtClean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5212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129172"/>
              </p:ext>
            </p:extLst>
          </p:nvPr>
        </p:nvGraphicFramePr>
        <p:xfrm>
          <a:off x="277907" y="1225176"/>
          <a:ext cx="7770177" cy="559995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36751" y="3120534"/>
            <a:ext cx="2098800" cy="209971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218882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Thinking global, Communicating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03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Thinking global, communicating local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7" y="0"/>
            <a:ext cx="8365945" cy="68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28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97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88" y="2057400"/>
            <a:ext cx="101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88" y="2731532"/>
            <a:ext cx="101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188" y="3405664"/>
            <a:ext cx="101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Lifeless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88" y="4005143"/>
            <a:ext cx="101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9188" y="4602757"/>
            <a:ext cx="131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Straw-Like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88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5"/>
            <a:ext cx="9144000" cy="688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71" y="1542975"/>
            <a:ext cx="1248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Hair Fall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71" y="2404478"/>
            <a:ext cx="138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Dullness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71" y="3217931"/>
            <a:ext cx="124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Dryness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71" y="4058557"/>
            <a:ext cx="158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Roughness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71" y="4899183"/>
            <a:ext cx="158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Split-ends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63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9BICF7d7Gas"/>
          <p:cNvPicPr/>
          <p:nvPr>
            <p:ph idx="1"/>
            <a:videoFile r:link="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023938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82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0573151"/>
              </p:ext>
            </p:extLst>
          </p:nvPr>
        </p:nvGraphicFramePr>
        <p:xfrm>
          <a:off x="-869755" y="1141114"/>
          <a:ext cx="8110927" cy="505519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57" y="125593"/>
            <a:ext cx="7620000" cy="1218882"/>
          </a:xfrm>
        </p:spPr>
        <p:txBody>
          <a:bodyPr/>
          <a:lstStyle/>
          <a:p>
            <a:r>
              <a:rPr lang="en-US" dirty="0" smtClean="0"/>
              <a:t>Future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295095" y="1141114"/>
            <a:ext cx="726073" cy="6830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nip Diagonal Corner Rectangle 7"/>
          <p:cNvSpPr/>
          <p:nvPr/>
        </p:nvSpPr>
        <p:spPr>
          <a:xfrm>
            <a:off x="6021168" y="816989"/>
            <a:ext cx="1851167" cy="1054971"/>
          </a:xfrm>
          <a:prstGeom prst="snip2DiagRect">
            <a:avLst>
              <a:gd name="adj1" fmla="val 0"/>
              <a:gd name="adj2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86238" y="793846"/>
            <a:ext cx="1436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Devanagari Sangam MN"/>
                <a:cs typeface="Devanagari Sangam MN"/>
              </a:rPr>
              <a:t>R&amp;D Centre in India</a:t>
            </a:r>
            <a:endParaRPr lang="en-US" sz="2200" b="1" dirty="0">
              <a:latin typeface="Devanagari Sangam MN"/>
              <a:cs typeface="Devanagari Sangam MN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641023" y="2412222"/>
            <a:ext cx="10454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nip Diagonal Corner Rectangle 13"/>
          <p:cNvSpPr/>
          <p:nvPr/>
        </p:nvSpPr>
        <p:spPr>
          <a:xfrm>
            <a:off x="6686449" y="2135460"/>
            <a:ext cx="1540928" cy="822466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40302" y="2182401"/>
            <a:ext cx="1487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Devanagari Sangam MN"/>
                <a:cs typeface="Devanagari Sangam MN"/>
              </a:rPr>
              <a:t>African Market</a:t>
            </a:r>
            <a:endParaRPr lang="en-US" sz="2200" b="1" dirty="0">
              <a:latin typeface="Devanagari Sangam MN"/>
              <a:cs typeface="Devanagari Sangam MN"/>
            </a:endParaRPr>
          </a:p>
        </p:txBody>
      </p:sp>
      <p:cxnSp>
        <p:nvCxnSpPr>
          <p:cNvPr id="20" name="Straight Connector 19"/>
          <p:cNvCxnSpPr>
            <a:endCxn id="22" idx="2"/>
          </p:cNvCxnSpPr>
          <p:nvPr/>
        </p:nvCxnSpPr>
        <p:spPr>
          <a:xfrm>
            <a:off x="5446788" y="5389271"/>
            <a:ext cx="1164041" cy="2098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Snip Diagonal Corner Rectangle 21"/>
          <p:cNvSpPr/>
          <p:nvPr/>
        </p:nvSpPr>
        <p:spPr>
          <a:xfrm>
            <a:off x="6610829" y="4721412"/>
            <a:ext cx="1997420" cy="1755330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86449" y="4717350"/>
            <a:ext cx="192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Devanagari Sangam MN"/>
                <a:cs typeface="Devanagari Sangam MN"/>
              </a:rPr>
              <a:t>Similar healthcare for employees  worldwide</a:t>
            </a:r>
            <a:endParaRPr lang="en-US" sz="2200" b="1" dirty="0">
              <a:latin typeface="Devanagari Sangam MN"/>
              <a:cs typeface="Devanagari Sangam MN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97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457200" y="4542118"/>
            <a:ext cx="7620000" cy="2103305"/>
          </a:xfrm>
          <a:prstGeom prst="rect">
            <a:avLst/>
          </a:prstGeom>
          <a:solidFill>
            <a:srgbClr val="FFFFFF">
              <a:alpha val="33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57200" y="971176"/>
            <a:ext cx="7620000" cy="2749177"/>
          </a:xfrm>
          <a:prstGeom prst="rect">
            <a:avLst/>
          </a:prstGeom>
          <a:solidFill>
            <a:srgbClr val="FFFFFF">
              <a:alpha val="5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176"/>
            <a:ext cx="7620000" cy="5521699"/>
          </a:xfr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solidFill>
              <a:srgbClr val="FFFFFF"/>
            </a:solidFill>
          </a:ln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More approachable and relatable campaigns with less idealized beauty images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Greater participation in the organic/natural product category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Continue to invest in </a:t>
            </a:r>
            <a:r>
              <a:rPr lang="en-US" b="0" dirty="0"/>
              <a:t>understanding</a:t>
            </a:r>
            <a:r>
              <a:rPr lang="en-US" b="0" dirty="0" smtClean="0"/>
              <a:t> foreign </a:t>
            </a:r>
            <a:r>
              <a:rPr lang="en-US" b="0" dirty="0"/>
              <a:t>cultures and </a:t>
            </a:r>
            <a:r>
              <a:rPr lang="en-US" b="0" dirty="0" smtClean="0"/>
              <a:t>becoming a </a:t>
            </a:r>
            <a:r>
              <a:rPr lang="en-US" b="0" dirty="0"/>
              <a:t>part of them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endParaRPr lang="en-US" b="0" dirty="0" smtClean="0"/>
          </a:p>
          <a:p>
            <a:pPr>
              <a:buClr>
                <a:schemeClr val="tx2"/>
              </a:buClr>
              <a:buFont typeface="Arial"/>
              <a:buChar char="•"/>
            </a:pPr>
            <a:endParaRPr lang="en-US" b="0" dirty="0" smtClean="0"/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smtClean="0"/>
              <a:t>Beyond developing products and adapting them in different markets</a:t>
            </a:r>
          </a:p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lang="en-US" b="0" dirty="0" err="1" smtClean="0"/>
              <a:t>L’Oréal</a:t>
            </a:r>
            <a:r>
              <a:rPr lang="en-US" b="0" dirty="0" smtClean="0"/>
              <a:t> has understood the business of cultural diversity and is commercializing it globally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57199" y="3720353"/>
            <a:ext cx="7620001" cy="8217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7376" y="3896246"/>
            <a:ext cx="3755447" cy="6458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cap="all" spc="-60" baseline="0">
                <a:solidFill>
                  <a:schemeClr val="tx2"/>
                </a:solidFill>
                <a:latin typeface="Devanagari Sangam MN"/>
                <a:ea typeface="+mj-ea"/>
                <a:cs typeface="Devanagari Sangam MN"/>
              </a:defRPr>
            </a:lvl1pPr>
          </a:lstStyle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49222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Euromonitor.com</a:t>
            </a:r>
            <a:r>
              <a:rPr lang="en-US" sz="2000" dirty="0" smtClean="0"/>
              <a:t>, (2015). Beauty and Personal Care in China. [online] Available at: </a:t>
            </a:r>
            <a:r>
              <a:rPr lang="en-US" sz="2000" u="sng" dirty="0" smtClean="0">
                <a:hlinkClick r:id="rId2"/>
              </a:rPr>
              <a:t>http://www.euromonitor.com/beauty-and-personal-care-in-china/report</a:t>
            </a:r>
            <a:r>
              <a:rPr lang="en-US" sz="2000" u="sng" dirty="0" smtClean="0"/>
              <a:t>                                                                                                                   </a:t>
            </a:r>
            <a:r>
              <a:rPr lang="en-US" sz="2000" dirty="0" smtClean="0"/>
              <a:t>[Accessed on 18 May 2015].</a:t>
            </a:r>
          </a:p>
          <a:p>
            <a:endParaRPr lang="en-US" sz="2000" u="sng" dirty="0" smtClean="0"/>
          </a:p>
          <a:p>
            <a:r>
              <a:rPr lang="en-US" sz="2000" dirty="0" err="1" smtClean="0"/>
              <a:t>Loreal.com</a:t>
            </a:r>
            <a:r>
              <a:rPr lang="en-US" sz="2000" dirty="0" smtClean="0"/>
              <a:t>, (2003). China: Acquisition Of </a:t>
            </a:r>
            <a:r>
              <a:rPr lang="en-US" sz="2000" dirty="0" err="1" smtClean="0"/>
              <a:t>Mininurse</a:t>
            </a:r>
            <a:r>
              <a:rPr lang="en-US" sz="2000" dirty="0" smtClean="0"/>
              <a:t> Brand - </a:t>
            </a:r>
            <a:r>
              <a:rPr lang="en-US" sz="2000" dirty="0" err="1" smtClean="0"/>
              <a:t>L’OréalGroup</a:t>
            </a:r>
            <a:r>
              <a:rPr lang="en-US" sz="2000" dirty="0" smtClean="0"/>
              <a:t>. [online] Available at:                                                                </a:t>
            </a:r>
            <a:r>
              <a:rPr lang="en-US" sz="2000" dirty="0" smtClean="0">
                <a:hlinkClick r:id="rId3"/>
              </a:rPr>
              <a:t>http://www.loreal.com/press-releases/china-acquisition-of-mininurse-brand.aspx?mediatype=cp&amp;returnpage</a:t>
            </a:r>
            <a:r>
              <a:rPr lang="en-US" sz="2000" dirty="0" smtClean="0"/>
              <a:t>=                    [Accessed on 18 May 2015].</a:t>
            </a:r>
            <a:endParaRPr lang="en-US" sz="2000" u="sng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582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7315530"/>
              </p:ext>
            </p:extLst>
          </p:nvPr>
        </p:nvGraphicFramePr>
        <p:xfrm>
          <a:off x="0" y="1075995"/>
          <a:ext cx="8816639" cy="526037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233920" y="373718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1909</a:t>
            </a:r>
            <a:endParaRPr lang="en-US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488763" y="3409722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1920</a:t>
            </a:r>
            <a:endParaRPr lang="en-US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552565" y="214674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1983</a:t>
            </a:r>
            <a:endParaRPr lang="en-US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2799726" y="307766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1954</a:t>
            </a:r>
            <a:endParaRPr lang="en-US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4067119" y="279207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1959</a:t>
            </a:r>
            <a:endParaRPr lang="en-US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308009" y="246566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1974</a:t>
            </a:r>
            <a:endParaRPr lang="en-US" b="1" dirty="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7"/>
          <a:srcRect l="2975" r="2945"/>
          <a:stretch/>
        </p:blipFill>
        <p:spPr>
          <a:xfrm rot="537894">
            <a:off x="3337445" y="570803"/>
            <a:ext cx="2344587" cy="1401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8"/>
          <a:srcRect l="20144" t="13305" r="18352" b="22385"/>
          <a:stretch/>
        </p:blipFill>
        <p:spPr>
          <a:xfrm>
            <a:off x="6235904" y="4106516"/>
            <a:ext cx="2462349" cy="1448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9"/>
          <a:srcRect l="5062"/>
          <a:stretch/>
        </p:blipFill>
        <p:spPr>
          <a:xfrm rot="396045">
            <a:off x="6399959" y="268942"/>
            <a:ext cx="2176507" cy="1289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feld 21"/>
          <p:cNvSpPr txBox="1"/>
          <p:nvPr/>
        </p:nvSpPr>
        <p:spPr>
          <a:xfrm>
            <a:off x="7878288" y="179136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1984</a:t>
            </a:r>
            <a:endParaRPr lang="en-US" b="1" dirty="0"/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 rotWithShape="1">
          <a:blip r:embed="rId10"/>
          <a:srcRect l="14346" r="11667"/>
          <a:stretch/>
        </p:blipFill>
        <p:spPr>
          <a:xfrm rot="388275">
            <a:off x="2329363" y="4882429"/>
            <a:ext cx="1965267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8919">
            <a:off x="219926" y="1255314"/>
            <a:ext cx="2545177" cy="1526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62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Bloomberg.com</a:t>
            </a:r>
            <a:r>
              <a:rPr lang="en-US" sz="2000" dirty="0" smtClean="0"/>
              <a:t>, (2004). L'Oreal Buys China's </a:t>
            </a:r>
            <a:r>
              <a:rPr lang="en-US" sz="2000" dirty="0" err="1" smtClean="0"/>
              <a:t>Yue-Sai</a:t>
            </a:r>
            <a:r>
              <a:rPr lang="en-US" sz="2000" dirty="0" smtClean="0"/>
              <a:t> Cosmetics </a:t>
            </a:r>
            <a:r>
              <a:rPr lang="en-US" sz="2000" dirty="0" err="1" smtClean="0"/>
              <a:t>FromCoty</a:t>
            </a:r>
            <a:r>
              <a:rPr lang="en-US" sz="2000" dirty="0" smtClean="0"/>
              <a:t> (Update5) - Bloomberg. [online] Available </a:t>
            </a:r>
            <a:r>
              <a:rPr lang="en-US" sz="2000" dirty="0" err="1" smtClean="0"/>
              <a:t>at:</a:t>
            </a:r>
            <a:r>
              <a:rPr lang="en-US" sz="2000" u="sng" dirty="0" err="1" smtClean="0">
                <a:hlinkClick r:id="rId2"/>
              </a:rPr>
              <a:t>http://www.bloomberg.com/apps/news</a:t>
            </a:r>
            <a:r>
              <a:rPr lang="en-US" sz="2000" u="sng" dirty="0" smtClean="0">
                <a:hlinkClick r:id="rId2"/>
              </a:rPr>
              <a:t> ?pid=newsarchive&amp;sid=aBi4EPJZO80Q                                             </a:t>
            </a:r>
            <a:r>
              <a:rPr lang="en-US" sz="2000" dirty="0" smtClean="0"/>
              <a:t>[Accessed on 18 May 2015].</a:t>
            </a:r>
            <a:endParaRPr lang="en-US" sz="2000" u="sng" dirty="0" smtClean="0">
              <a:hlinkClick r:id="rId2"/>
            </a:endParaRPr>
          </a:p>
          <a:p>
            <a:endParaRPr lang="en-US" sz="2000" u="sng" dirty="0" smtClean="0"/>
          </a:p>
          <a:p>
            <a:r>
              <a:rPr lang="en-US" sz="2000" dirty="0" smtClean="0"/>
              <a:t>Wang, Y. (2013). Magic Holdings faces takeover bid from </a:t>
            </a:r>
            <a:r>
              <a:rPr lang="en-US" sz="2000" dirty="0" err="1" smtClean="0"/>
              <a:t>France'sL'Oreal</a:t>
            </a:r>
            <a:r>
              <a:rPr lang="en-US" sz="2000" dirty="0" smtClean="0"/>
              <a:t> Group. [online] China Daily USA. Available at:</a:t>
            </a:r>
            <a:r>
              <a:rPr lang="en-US" sz="2000" u="sng" dirty="0" smtClean="0">
                <a:hlinkClick r:id="rId3"/>
              </a:rPr>
              <a:t>http://usa.chinadaily.com.cn/business/2013-08/17/content_16901140.html </a:t>
            </a:r>
            <a:r>
              <a:rPr lang="en-US" sz="2000" u="sng" dirty="0" smtClean="0"/>
              <a:t>                                                                             </a:t>
            </a:r>
            <a:r>
              <a:rPr lang="en-US" sz="2000" dirty="0" smtClean="0"/>
              <a:t>[Accessed on 18 May 2015].</a:t>
            </a:r>
            <a:endParaRPr lang="en-US" sz="2000" u="sng" dirty="0" smtClean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582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Universalization</a:t>
            </a:r>
            <a:r>
              <a:rPr lang="en-US" sz="2000" dirty="0" smtClean="0"/>
              <a:t> of L’Oreal, (2012). [online]          Harvard Business Review. Available at: </a:t>
            </a:r>
            <a:r>
              <a:rPr lang="en-US" sz="2000" dirty="0" smtClean="0">
                <a:hlinkClick r:id="rId2"/>
              </a:rPr>
              <a:t>https://hbr.org/product/the-universalization-of-l-oreal/513001-PDF-ENG</a:t>
            </a:r>
            <a:r>
              <a:rPr lang="en-US" sz="2000" dirty="0" smtClean="0"/>
              <a:t>                                                                                                                     [Accessed on 10 May 2015].</a:t>
            </a:r>
          </a:p>
          <a:p>
            <a:endParaRPr lang="en-US" sz="300" dirty="0" smtClean="0"/>
          </a:p>
          <a:p>
            <a:r>
              <a:rPr lang="en-US" sz="2000" dirty="0" smtClean="0"/>
              <a:t>L’Oreal Masters Multiculturalism, (2013). [online]       Harvard Business Review. Available at:  </a:t>
            </a:r>
            <a:r>
              <a:rPr lang="en-US" sz="2000" dirty="0" smtClean="0">
                <a:hlinkClick r:id="rId3"/>
              </a:rPr>
              <a:t>https://hbr.org/2013/06/loreal-masters-multiculturalism</a:t>
            </a:r>
            <a:r>
              <a:rPr lang="en-US" sz="2000" dirty="0" smtClean="0"/>
              <a:t>           [Accessed on 10 May 2015].</a:t>
            </a:r>
          </a:p>
          <a:p>
            <a:endParaRPr lang="en-US" sz="300" dirty="0" smtClean="0"/>
          </a:p>
          <a:p>
            <a:r>
              <a:rPr lang="en-US" sz="2000" dirty="0" err="1" smtClean="0"/>
              <a:t>Loreal.com</a:t>
            </a:r>
            <a:r>
              <a:rPr lang="en-US" sz="2000" dirty="0" smtClean="0"/>
              <a:t>, History. [online] Available at: </a:t>
            </a:r>
            <a:r>
              <a:rPr lang="en-US" sz="2000" u="sng" dirty="0" smtClean="0">
                <a:hlinkClick r:id="rId4"/>
              </a:rPr>
              <a:t>http://www.loreal.com/group/history.aspx</a:t>
            </a:r>
            <a:r>
              <a:rPr lang="en-US" sz="2000" u="sng" dirty="0" smtClean="0"/>
              <a:t>                                       </a:t>
            </a:r>
            <a:r>
              <a:rPr lang="en-US" sz="2000" dirty="0" smtClean="0"/>
              <a:t>[Accessed on 10 May 2015].</a:t>
            </a:r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582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Forbes.com</a:t>
            </a:r>
            <a:r>
              <a:rPr lang="en-US" sz="2000" dirty="0" smtClean="0"/>
              <a:t> (2014); L'Oreal: Africa can be an important market to help achieve it's 2 billion user base target Part1. Available at: </a:t>
            </a:r>
            <a:r>
              <a:rPr lang="en-US" sz="2000" u="sng" dirty="0" smtClean="0">
                <a:hlinkClick r:id="rId2"/>
              </a:rPr>
              <a:t>http://www.forbes.com/sites/greatspeculations/2014/12/26/loreal-africa-can-be-an-important-market-to-help-achieve-its-2-billion-user-base-target-part-1/</a:t>
            </a:r>
            <a:r>
              <a:rPr lang="en-US" sz="2000" u="sng" dirty="0" smtClean="0"/>
              <a:t>                                                                           </a:t>
            </a:r>
            <a:r>
              <a:rPr lang="en-US" sz="2000" dirty="0" smtClean="0"/>
              <a:t>[Accessed on 14 May 2015].</a:t>
            </a:r>
            <a:endParaRPr lang="en-US" sz="2000" u="sng" dirty="0" smtClean="0"/>
          </a:p>
          <a:p>
            <a:r>
              <a:rPr lang="en-US" sz="2000" dirty="0" err="1" smtClean="0"/>
              <a:t>Trefis.com</a:t>
            </a:r>
            <a:r>
              <a:rPr lang="en-US" sz="2000" dirty="0" smtClean="0"/>
              <a:t> (2013), How New Markets will Shape </a:t>
            </a:r>
            <a:r>
              <a:rPr lang="en-US" sz="2000" dirty="0" err="1" smtClean="0"/>
              <a:t>L'Oreals</a:t>
            </a:r>
            <a:r>
              <a:rPr lang="en-US" sz="2000" dirty="0" smtClean="0"/>
              <a:t> Future, [Online]. Available at:</a:t>
            </a:r>
            <a:r>
              <a:rPr lang="en-US" sz="2000" u="sng" dirty="0" smtClean="0"/>
              <a:t> </a:t>
            </a:r>
            <a:r>
              <a:rPr lang="en-US" sz="2000" u="sng" dirty="0" smtClean="0">
                <a:hlinkClick r:id="rId3"/>
              </a:rPr>
              <a:t>http://www.trefis.com/stock/lrlcy/articles/190251/how-new-markets-will-shape-loreals-future/2013-06-06</a:t>
            </a:r>
            <a:r>
              <a:rPr lang="en-US" sz="2000" u="sng" dirty="0" smtClean="0"/>
              <a:t>                                </a:t>
            </a:r>
            <a:r>
              <a:rPr lang="en-US" sz="2000" dirty="0" smtClean="0"/>
              <a:t>[Accessed on 14 May 2015].</a:t>
            </a:r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u="sng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582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Loreal.com</a:t>
            </a:r>
            <a:r>
              <a:rPr lang="en-US" sz="2000" dirty="0" smtClean="0"/>
              <a:t>, (2003).  L'Oreal Announces its new sustainability commitment or 2020 sharing beauty with all, </a:t>
            </a:r>
            <a:r>
              <a:rPr lang="en-US" sz="2000" dirty="0" err="1" smtClean="0"/>
              <a:t>L’Oréal</a:t>
            </a:r>
            <a:r>
              <a:rPr lang="en-US" sz="2000" dirty="0" smtClean="0"/>
              <a:t> Group. [online] Available at: </a:t>
            </a:r>
            <a:r>
              <a:rPr lang="en-US" sz="2000" u="sng" dirty="0" smtClean="0">
                <a:hlinkClick r:id="rId2"/>
              </a:rPr>
              <a:t>http://www.loreal.com/press-releases/loreal-announces-its-new-sustainability-commitment-for-2020-sharing-beauty-with-all.aspx[Accessed on 14 May 2015].</a:t>
            </a:r>
            <a:r>
              <a:rPr lang="en-US" sz="2000" u="sng" dirty="0" smtClean="0"/>
              <a:t>                                                     </a:t>
            </a:r>
            <a:r>
              <a:rPr lang="en-US" sz="2000" dirty="0" smtClean="0"/>
              <a:t>[Accessed on 14 May 2015].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chemeClr val="tx2"/>
                </a:solidFill>
              </a:rPr>
              <a:pPr/>
              <a:t>34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6030595"/>
            <a:ext cx="9000877" cy="762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00877" cy="59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562257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859680"/>
              </p:ext>
            </p:extLst>
          </p:nvPr>
        </p:nvGraphicFramePr>
        <p:xfrm>
          <a:off x="0" y="1075995"/>
          <a:ext cx="8816639" cy="526037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233920" y="373718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1996</a:t>
            </a:r>
            <a:endParaRPr lang="en-US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488763" y="3409722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2003</a:t>
            </a:r>
            <a:endParaRPr lang="en-US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6552565" y="214674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2010</a:t>
            </a:r>
            <a:endParaRPr lang="en-US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2799726" y="307766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2004</a:t>
            </a:r>
            <a:endParaRPr lang="en-US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4067119" y="2792079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2004</a:t>
            </a:r>
            <a:endParaRPr lang="en-US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5308009" y="246566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2005</a:t>
            </a:r>
            <a:endParaRPr lang="en-US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7878288" y="1791368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2011</a:t>
            </a:r>
            <a:endParaRPr lang="en-US" b="1" dirty="0"/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8030">
            <a:off x="2270822" y="4826447"/>
            <a:ext cx="3329179" cy="1872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8"/>
          <a:srcRect l="16282" r="16368"/>
          <a:stretch/>
        </p:blipFill>
        <p:spPr>
          <a:xfrm rot="721904">
            <a:off x="4491466" y="302770"/>
            <a:ext cx="2097595" cy="1751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66" y="1140146"/>
            <a:ext cx="2936769" cy="1651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6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L’oréal</a:t>
            </a:r>
            <a:r>
              <a:rPr lang="en-US" dirty="0" smtClean="0"/>
              <a:t> by the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001123" cy="4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07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 31" descr="front building.jpg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6" b="7950"/>
          <a:stretch/>
        </p:blipFill>
        <p:spPr>
          <a:xfrm>
            <a:off x="0" y="1356659"/>
            <a:ext cx="8999847" cy="5501341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0" y="0"/>
            <a:ext cx="8994589" cy="141236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L’oréal</a:t>
            </a:r>
            <a:r>
              <a:rPr lang="en-US" dirty="0" smtClean="0"/>
              <a:t> by the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039412" y="3884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Bild 10" descr="branche_cosm_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9217" r="40651" b="27886"/>
          <a:stretch/>
        </p:blipFill>
        <p:spPr>
          <a:xfrm>
            <a:off x="1613645" y="1367543"/>
            <a:ext cx="5647767" cy="5016545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7246471" y="1367543"/>
            <a:ext cx="1763058" cy="119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/>
              <a:t>156 Nationalities</a:t>
            </a:r>
            <a:endParaRPr lang="en-US" sz="1900" b="1" dirty="0"/>
          </a:p>
        </p:txBody>
      </p:sp>
      <p:sp>
        <p:nvSpPr>
          <p:cNvPr id="27" name="Rechteck 26"/>
          <p:cNvSpPr/>
          <p:nvPr/>
        </p:nvSpPr>
        <p:spPr>
          <a:xfrm>
            <a:off x="-8963" y="1367543"/>
            <a:ext cx="1622608" cy="119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/>
              <a:t>78 600 Employees</a:t>
            </a:r>
            <a:endParaRPr lang="en-US" sz="1900" b="1" dirty="0"/>
          </a:p>
        </p:txBody>
      </p:sp>
      <p:sp>
        <p:nvSpPr>
          <p:cNvPr id="28" name="Rechteck 27"/>
          <p:cNvSpPr/>
          <p:nvPr/>
        </p:nvSpPr>
        <p:spPr>
          <a:xfrm>
            <a:off x="-23904" y="5173853"/>
            <a:ext cx="1637549" cy="119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/>
              <a:t>59% female managers</a:t>
            </a:r>
            <a:endParaRPr lang="en-US" sz="1900" b="1" dirty="0"/>
          </a:p>
        </p:txBody>
      </p:sp>
      <p:sp>
        <p:nvSpPr>
          <p:cNvPr id="29" name="Rechteck 28"/>
          <p:cNvSpPr/>
          <p:nvPr/>
        </p:nvSpPr>
        <p:spPr>
          <a:xfrm>
            <a:off x="7260878" y="5173853"/>
            <a:ext cx="1733712" cy="11952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/>
              <a:t>43 Factories 71 DCs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24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L’oréal</a:t>
            </a:r>
            <a:r>
              <a:rPr lang="en-US" dirty="0" smtClean="0"/>
              <a:t> by the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3187731"/>
              </p:ext>
            </p:extLst>
          </p:nvPr>
        </p:nvGraphicFramePr>
        <p:xfrm>
          <a:off x="1177097" y="720007"/>
          <a:ext cx="6096000" cy="340412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7351547"/>
              </p:ext>
            </p:extLst>
          </p:nvPr>
        </p:nvGraphicFramePr>
        <p:xfrm>
          <a:off x="2067139" y="3796229"/>
          <a:ext cx="4477746" cy="231569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Oval 4"/>
          <p:cNvSpPr/>
          <p:nvPr/>
        </p:nvSpPr>
        <p:spPr>
          <a:xfrm>
            <a:off x="6789204" y="4153647"/>
            <a:ext cx="1861737" cy="1795281"/>
          </a:xfrm>
          <a:prstGeom prst="ellipse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1/3</a:t>
            </a:r>
          </a:p>
          <a:p>
            <a:pPr algn="ctr"/>
            <a:r>
              <a:rPr lang="en-US" sz="2000" b="1" dirty="0" smtClean="0"/>
              <a:t>of board directors are not </a:t>
            </a:r>
            <a:r>
              <a:rPr lang="en-US" sz="2000" b="1" dirty="0"/>
              <a:t>F</a:t>
            </a:r>
            <a:r>
              <a:rPr lang="en-US" sz="2000" b="1" dirty="0" smtClean="0"/>
              <a:t>rench </a:t>
            </a:r>
            <a:endParaRPr lang="en-US" sz="20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0623176" y="403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7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women in black.jpg"/>
          <p:cNvPicPr>
            <a:picLocks noChangeAspect="1"/>
          </p:cNvPicPr>
          <p:nvPr/>
        </p:nvPicPr>
        <p:blipFill rotWithShape="1"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50"/>
          <a:stretch/>
        </p:blipFill>
        <p:spPr>
          <a:xfrm>
            <a:off x="29882" y="1506068"/>
            <a:ext cx="9024471" cy="5486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686801" cy="1218882"/>
          </a:xfrm>
        </p:spPr>
        <p:txBody>
          <a:bodyPr>
            <a:normAutofit/>
          </a:bodyPr>
          <a:lstStyle/>
          <a:p>
            <a:r>
              <a:rPr lang="en-US" sz="3400" dirty="0" smtClean="0"/>
              <a:t>Understanding their success </a:t>
            </a:r>
            <a:r>
              <a:rPr lang="en-US" sz="3300" dirty="0" smtClean="0"/>
              <a:t>Factors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049649"/>
              </p:ext>
            </p:extLst>
          </p:nvPr>
        </p:nvGraphicFramePr>
        <p:xfrm>
          <a:off x="711197" y="836706"/>
          <a:ext cx="7516180" cy="589521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ction Button: Movie 8">
            <a:hlinkClick r:id="rId8" highlightClick="1"/>
          </p:cNvPr>
          <p:cNvSpPr/>
          <p:nvPr/>
        </p:nvSpPr>
        <p:spPr>
          <a:xfrm>
            <a:off x="8176560" y="5617883"/>
            <a:ext cx="530410" cy="702235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33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omen in black.jpg"/>
          <p:cNvPicPr>
            <a:picLocks noChangeAspect="1"/>
          </p:cNvPicPr>
          <p:nvPr/>
        </p:nvPicPr>
        <p:blipFill rotWithShape="1">
          <a:blip r:embed="rId2" cstate="print">
            <a:alphaModFix amt="73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50"/>
          <a:stretch/>
        </p:blipFill>
        <p:spPr>
          <a:xfrm>
            <a:off x="0" y="1371599"/>
            <a:ext cx="9024471" cy="548640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05430" y="1912785"/>
            <a:ext cx="7273249" cy="4064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377" y="1543121"/>
            <a:ext cx="7620000" cy="425405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395288" lvl="1" indent="-50800">
              <a:buFont typeface="Arial"/>
              <a:buChar char="•"/>
              <a:tabLst>
                <a:tab pos="284163" algn="l"/>
              </a:tabLst>
            </a:pPr>
            <a:r>
              <a:rPr lang="en-US" sz="2400" b="0" dirty="0" smtClean="0"/>
              <a:t> Management </a:t>
            </a:r>
            <a:r>
              <a:rPr lang="en-US" sz="2400" b="0" dirty="0"/>
              <a:t>team</a:t>
            </a:r>
            <a:r>
              <a:rPr lang="en-US" sz="2400" b="0" dirty="0" smtClean="0"/>
              <a:t> close </a:t>
            </a:r>
            <a:r>
              <a:rPr lang="en-US" sz="2400" b="0" dirty="0"/>
              <a:t>to French cultural </a:t>
            </a:r>
            <a:r>
              <a:rPr lang="en-US" sz="2400" b="0" dirty="0" smtClean="0"/>
              <a:t>roots</a:t>
            </a:r>
          </a:p>
          <a:p>
            <a:pPr marL="344488" lvl="1" indent="0">
              <a:buFont typeface="Arial"/>
              <a:buChar char="•"/>
            </a:pPr>
            <a:r>
              <a:rPr lang="en-US" sz="2400" b="0" dirty="0" smtClean="0"/>
              <a:t> Since </a:t>
            </a:r>
            <a:r>
              <a:rPr lang="en-US" sz="2400" b="0" dirty="0"/>
              <a:t>late 90’s,</a:t>
            </a:r>
            <a:r>
              <a:rPr lang="en-US" sz="2400" b="0" dirty="0" smtClean="0"/>
              <a:t> focus is on </a:t>
            </a:r>
            <a:r>
              <a:rPr lang="en-US" sz="2400" b="0" dirty="0"/>
              <a:t>multiculturalists </a:t>
            </a:r>
            <a:r>
              <a:rPr lang="en-US" sz="2400" b="0" dirty="0" smtClean="0"/>
              <a:t>for       new- product</a:t>
            </a:r>
            <a:r>
              <a:rPr lang="en-US" sz="2400" b="0" dirty="0"/>
              <a:t>-development </a:t>
            </a:r>
            <a:r>
              <a:rPr lang="en-US" sz="2400" b="0" dirty="0" smtClean="0"/>
              <a:t>teams</a:t>
            </a:r>
          </a:p>
          <a:p>
            <a:pPr marL="1600200" lvl="2" indent="-457200">
              <a:buFont typeface="Arial"/>
              <a:buChar char="•"/>
            </a:pPr>
            <a:r>
              <a:rPr lang="en-US" b="0" dirty="0" smtClean="0"/>
              <a:t>20% new product development per year </a:t>
            </a:r>
          </a:p>
          <a:p>
            <a:pPr marL="1600200" lvl="2" indent="-457200">
              <a:buFont typeface="Arial"/>
              <a:buChar char="•"/>
            </a:pPr>
            <a:r>
              <a:rPr lang="en-US" b="0" dirty="0" smtClean="0"/>
              <a:t>R&amp;D investment of 3.5% of revenue</a:t>
            </a:r>
          </a:p>
          <a:p>
            <a:pPr marL="344488" lvl="1" indent="0">
              <a:buFont typeface="Arial"/>
              <a:buChar char="•"/>
            </a:pPr>
            <a:r>
              <a:rPr lang="en-US" sz="2400" b="0" dirty="0" smtClean="0"/>
              <a:t> L’Oreal </a:t>
            </a:r>
            <a:r>
              <a:rPr lang="en-US" sz="2400" b="0" dirty="0"/>
              <a:t>Paris has 40 product development </a:t>
            </a:r>
            <a:r>
              <a:rPr lang="en-US" sz="2400" b="0" dirty="0" smtClean="0"/>
              <a:t>teams    (</a:t>
            </a:r>
            <a:r>
              <a:rPr lang="en-US" sz="2400" b="0" dirty="0"/>
              <a:t>3-</a:t>
            </a:r>
            <a:r>
              <a:rPr lang="en-US" sz="2400" b="0" dirty="0" smtClean="0"/>
              <a:t>4</a:t>
            </a:r>
            <a:r>
              <a:rPr lang="en-US" sz="2400" dirty="0" smtClean="0"/>
              <a:t> people per </a:t>
            </a:r>
            <a:r>
              <a:rPr lang="en-US" sz="2400" b="0" dirty="0" smtClean="0"/>
              <a:t>team</a:t>
            </a:r>
            <a:r>
              <a:rPr lang="en-US" sz="2400" dirty="0" smtClean="0"/>
              <a:t> that’s</a:t>
            </a:r>
            <a:r>
              <a:rPr lang="en-US" sz="2400" b="0" dirty="0" smtClean="0"/>
              <a:t> 50% multicultural)</a:t>
            </a:r>
          </a:p>
          <a:p>
            <a:pPr marL="914400" lvl="1" indent="-457200">
              <a:buNone/>
            </a:pPr>
            <a:endParaRPr lang="en-US" sz="1200" dirty="0" smtClean="0">
              <a:solidFill>
                <a:schemeClr val="tx2"/>
              </a:solidFill>
              <a:sym typeface="Wingdings"/>
            </a:endParaRPr>
          </a:p>
          <a:p>
            <a:pPr marL="914400" lvl="1" indent="-457200">
              <a:buNone/>
            </a:pPr>
            <a:r>
              <a:rPr lang="en-US" sz="2400" dirty="0" err="1" smtClean="0">
                <a:solidFill>
                  <a:schemeClr val="tx2"/>
                </a:solidFill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highly successful in emerging markets</a:t>
            </a:r>
            <a:endParaRPr lang="en-US" sz="2400" i="1" dirty="0" smtClean="0"/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58094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1. Building MULTICULTURAL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33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L'Oreal">
      <a:dk1>
        <a:srgbClr val="000000"/>
      </a:dk1>
      <a:lt1>
        <a:srgbClr val="FFFFFF"/>
      </a:lt1>
      <a:dk2>
        <a:srgbClr val="C4009E"/>
      </a:dk2>
      <a:lt2>
        <a:srgbClr val="EA7989"/>
      </a:lt2>
      <a:accent1>
        <a:srgbClr val="E33867"/>
      </a:accent1>
      <a:accent2>
        <a:srgbClr val="9D4462"/>
      </a:accent2>
      <a:accent3>
        <a:srgbClr val="A183A8"/>
      </a:accent3>
      <a:accent4>
        <a:srgbClr val="E2AECB"/>
      </a:accent4>
      <a:accent5>
        <a:srgbClr val="A28081"/>
      </a:accent5>
      <a:accent6>
        <a:srgbClr val="ECE2EA"/>
      </a:accent6>
      <a:hlink>
        <a:srgbClr val="CF1E8A"/>
      </a:hlink>
      <a:folHlink>
        <a:srgbClr val="D896BF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</TotalTime>
  <Words>1443</Words>
  <Application>Microsoft Macintosh PowerPoint</Application>
  <PresentationFormat>On-screen Show (4:3)</PresentationFormat>
  <Paragraphs>249</Paragraphs>
  <Slides>34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Essential</vt:lpstr>
      <vt:lpstr> Masters multiculturalism</vt:lpstr>
      <vt:lpstr>Table of contents</vt:lpstr>
      <vt:lpstr>history</vt:lpstr>
      <vt:lpstr>history</vt:lpstr>
      <vt:lpstr>L’oréal by the numbers</vt:lpstr>
      <vt:lpstr>L’oréal by the numbers</vt:lpstr>
      <vt:lpstr>L’oréal by the numbers</vt:lpstr>
      <vt:lpstr>Understanding their success Factors</vt:lpstr>
      <vt:lpstr>1. Building MULTICULTURAL TEAMS</vt:lpstr>
      <vt:lpstr>2014 WORLD PERFORMANCE</vt:lpstr>
      <vt:lpstr>1. Building MULTICULTURAL TEAMS</vt:lpstr>
      <vt:lpstr>1. Building MULTICULTURAL TEAMS</vt:lpstr>
      <vt:lpstr>2. Learning by acquiring </vt:lpstr>
      <vt:lpstr>2. Learning by acquiring</vt:lpstr>
      <vt:lpstr>2. Learning by acquiring - china </vt:lpstr>
      <vt:lpstr>2. Learning by acquiring - Examples</vt:lpstr>
      <vt:lpstr>2. Learning by acquiring - examples</vt:lpstr>
      <vt:lpstr>3. Innovating locally - adapting local practices</vt:lpstr>
      <vt:lpstr>3. Innovating locally - adapting local practices</vt:lpstr>
      <vt:lpstr>3. Innovating locally - India</vt:lpstr>
      <vt:lpstr>3. Innovating locally - Brazil</vt:lpstr>
      <vt:lpstr>4. Thinking global, Communicating Local</vt:lpstr>
      <vt:lpstr>4. Thinking global, communicating local</vt:lpstr>
      <vt:lpstr>Slide 24</vt:lpstr>
      <vt:lpstr>Slide 25</vt:lpstr>
      <vt:lpstr>Slide 26</vt:lpstr>
      <vt:lpstr>Future development</vt:lpstr>
      <vt:lpstr>Recommendations</vt:lpstr>
      <vt:lpstr>references</vt:lpstr>
      <vt:lpstr>references</vt:lpstr>
      <vt:lpstr>references</vt:lpstr>
      <vt:lpstr>references</vt:lpstr>
      <vt:lpstr>references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Gabriela Leyva</dc:creator>
  <cp:lastModifiedBy>Lydia Michael</cp:lastModifiedBy>
  <cp:revision>90</cp:revision>
  <dcterms:created xsi:type="dcterms:W3CDTF">2015-05-28T14:18:59Z</dcterms:created>
  <dcterms:modified xsi:type="dcterms:W3CDTF">2015-05-28T14:23:01Z</dcterms:modified>
</cp:coreProperties>
</file>