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AE550-85E7-41B3-841F-8DCAC26DE36C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02139-EA9B-4CD5-BD18-00DB387563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41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02139-EA9B-4CD5-BD18-00DB387563C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3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3B7ECB-6FE6-4036-BF64-CE8AEFCD32A7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300055-A5ED-402C-B476-AFA30D882CB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B7ECB-6FE6-4036-BF64-CE8AEFCD32A7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00055-A5ED-402C-B476-AFA30D882CB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B7ECB-6FE6-4036-BF64-CE8AEFCD32A7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00055-A5ED-402C-B476-AFA30D882CB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B7ECB-6FE6-4036-BF64-CE8AEFCD32A7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00055-A5ED-402C-B476-AFA30D882CB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B7ECB-6FE6-4036-BF64-CE8AEFCD32A7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00055-A5ED-402C-B476-AFA30D882CB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B7ECB-6FE6-4036-BF64-CE8AEFCD32A7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00055-A5ED-402C-B476-AFA30D882CB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B7ECB-6FE6-4036-BF64-CE8AEFCD32A7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00055-A5ED-402C-B476-AFA30D882CBE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B7ECB-6FE6-4036-BF64-CE8AEFCD32A7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00055-A5ED-402C-B476-AFA30D882CB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B7ECB-6FE6-4036-BF64-CE8AEFCD32A7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00055-A5ED-402C-B476-AFA30D882CB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83B7ECB-6FE6-4036-BF64-CE8AEFCD32A7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300055-A5ED-402C-B476-AFA30D882CBE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3B7ECB-6FE6-4036-BF64-CE8AEFCD32A7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300055-A5ED-402C-B476-AFA30D882CBE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83B7ECB-6FE6-4036-BF64-CE8AEFCD32A7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300055-A5ED-402C-B476-AFA30D882CBE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2048" y="2348880"/>
            <a:ext cx="7772400" cy="1829761"/>
          </a:xfrm>
        </p:spPr>
        <p:txBody>
          <a:bodyPr/>
          <a:lstStyle/>
          <a:p>
            <a:r>
              <a:rPr lang="de-DE" dirty="0" smtClean="0"/>
              <a:t>European Automotive Clusters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4173512"/>
            <a:ext cx="7772400" cy="119970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Case Study</a:t>
            </a:r>
          </a:p>
          <a:p>
            <a:r>
              <a:rPr lang="de-DE" sz="2000" dirty="0" smtClean="0"/>
              <a:t>Christina </a:t>
            </a:r>
            <a:r>
              <a:rPr lang="de-DE" sz="2000" dirty="0" smtClean="0"/>
              <a:t>Kühr, </a:t>
            </a:r>
            <a:r>
              <a:rPr lang="de-DE" sz="2000" dirty="0" smtClean="0"/>
              <a:t>Isabell Jahn, Benjamin </a:t>
            </a:r>
            <a:r>
              <a:rPr lang="de-DE" sz="2000" dirty="0" smtClean="0"/>
              <a:t>Otto</a:t>
            </a:r>
          </a:p>
          <a:p>
            <a:r>
              <a:rPr lang="de-DE" sz="2000" dirty="0"/>
              <a:t>E120247IB; </a:t>
            </a:r>
            <a:r>
              <a:rPr lang="de-DE" sz="2000" dirty="0" smtClean="0"/>
              <a:t>E120164IB; E120151IB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01"/>
          <a:stretch/>
        </p:blipFill>
        <p:spPr>
          <a:xfrm>
            <a:off x="0" y="-5679"/>
            <a:ext cx="5580112" cy="256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8365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/>
          <a:lstStyle/>
          <a:p>
            <a:r>
              <a:rPr lang="de-DE" dirty="0" smtClean="0"/>
              <a:t>Daimler AG: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274.616 MA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de-DE" dirty="0"/>
              <a:t>Umsatz:	</a:t>
            </a:r>
            <a:r>
              <a:rPr lang="de-DE" dirty="0" smtClean="0"/>
              <a:t> 117.982 Mio</a:t>
            </a:r>
            <a:r>
              <a:rPr lang="de-DE" dirty="0"/>
              <a:t>. </a:t>
            </a:r>
            <a:r>
              <a:rPr lang="de-DE" dirty="0" smtClean="0"/>
              <a:t>€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de-DE" dirty="0" smtClean="0"/>
              <a:t>Marken</a:t>
            </a:r>
            <a:r>
              <a:rPr lang="de-DE" dirty="0"/>
              <a:t>: </a:t>
            </a:r>
            <a:r>
              <a:rPr lang="de-DE" dirty="0" smtClean="0"/>
              <a:t>Mercedes Benz, Daimler Trucks, </a:t>
            </a:r>
            <a:r>
              <a:rPr lang="de-DE" dirty="0" err="1" smtClean="0"/>
              <a:t>Freightliner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de-DE" dirty="0" smtClean="0"/>
              <a:t>2,5 </a:t>
            </a:r>
            <a:r>
              <a:rPr lang="de-DE" dirty="0"/>
              <a:t>Mio. Auslieferungen pro Jahr</a:t>
            </a:r>
          </a:p>
          <a:p>
            <a:pPr marL="393192" lvl="1" indent="0">
              <a:buNone/>
            </a:pP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Centrope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88" y="4221088"/>
            <a:ext cx="438906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641"/>
            <a:ext cx="3273756" cy="2712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70689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1279301"/>
            <a:ext cx="8229600" cy="4525963"/>
          </a:xfrm>
        </p:spPr>
        <p:txBody>
          <a:bodyPr/>
          <a:lstStyle/>
          <a:p>
            <a:r>
              <a:rPr lang="de-DE" dirty="0" smtClean="0"/>
              <a:t>Volkswagen AG</a:t>
            </a:r>
          </a:p>
          <a:p>
            <a:pPr lvl="1"/>
            <a:r>
              <a:rPr lang="de-DE" dirty="0" smtClean="0"/>
              <a:t>Marken: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Centrope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6921669" cy="42484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221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5" b="1255"/>
          <a:stretch/>
        </p:blipFill>
        <p:spPr>
          <a:xfrm>
            <a:off x="1187624" y="1799075"/>
            <a:ext cx="7540740" cy="4184167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1279301"/>
            <a:ext cx="8229600" cy="4525963"/>
          </a:xfrm>
        </p:spPr>
        <p:txBody>
          <a:bodyPr/>
          <a:lstStyle/>
          <a:p>
            <a:r>
              <a:rPr lang="de-DE" dirty="0" smtClean="0"/>
              <a:t>Volkswagen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Centrope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05930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1279301"/>
            <a:ext cx="8229600" cy="4525963"/>
          </a:xfrm>
        </p:spPr>
        <p:txBody>
          <a:bodyPr/>
          <a:lstStyle/>
          <a:p>
            <a:r>
              <a:rPr lang="de-DE" dirty="0" smtClean="0"/>
              <a:t>Volkswagen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Centrope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7" b="-1"/>
          <a:stretch/>
        </p:blipFill>
        <p:spPr>
          <a:xfrm>
            <a:off x="1475656" y="1844825"/>
            <a:ext cx="7629606" cy="42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20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1279301"/>
            <a:ext cx="8229600" cy="4525963"/>
          </a:xfrm>
        </p:spPr>
        <p:txBody>
          <a:bodyPr/>
          <a:lstStyle/>
          <a:p>
            <a:r>
              <a:rPr lang="de-DE" dirty="0" smtClean="0"/>
              <a:t>Volkswagen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Centrope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5"/>
          <a:stretch/>
        </p:blipFill>
        <p:spPr>
          <a:xfrm>
            <a:off x="1331640" y="1865028"/>
            <a:ext cx="7496037" cy="41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4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1279301"/>
            <a:ext cx="8229600" cy="4525963"/>
          </a:xfrm>
        </p:spPr>
        <p:txBody>
          <a:bodyPr/>
          <a:lstStyle/>
          <a:p>
            <a:r>
              <a:rPr lang="de-DE" dirty="0" smtClean="0"/>
              <a:t>Volkswagen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572.800 MA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Umsatz: 197.000 </a:t>
            </a:r>
            <a:r>
              <a:rPr lang="de-DE" dirty="0" err="1" smtClean="0"/>
              <a:t>Mio</a:t>
            </a:r>
            <a:r>
              <a:rPr lang="de-DE" dirty="0" smtClean="0"/>
              <a:t> €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Auslieferungen: 9.731.000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107 Fertigungsstätten in 27 Ländern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Produktion von 39.350 Fahrzeugen pro Tag</a:t>
            </a:r>
          </a:p>
          <a:p>
            <a:pPr lvl="1">
              <a:lnSpc>
                <a:spcPct val="150000"/>
              </a:lnSpc>
            </a:pPr>
            <a:endParaRPr lang="de-DE" dirty="0" smtClean="0"/>
          </a:p>
          <a:p>
            <a:pPr lvl="1">
              <a:lnSpc>
                <a:spcPct val="150000"/>
              </a:lnSpc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Centrope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374129" cy="210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09120"/>
            <a:ext cx="3385910" cy="2255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7255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de-DE" dirty="0" smtClean="0"/>
              <a:t>Volkswagen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Centrope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5882" r="5051" b="7904"/>
          <a:stretch/>
        </p:blipFill>
        <p:spPr>
          <a:xfrm>
            <a:off x="1835696" y="1700808"/>
            <a:ext cx="7175984" cy="44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03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de-DE" dirty="0" smtClean="0"/>
              <a:t>Volkswagen</a:t>
            </a:r>
          </a:p>
          <a:p>
            <a:pPr marL="109728" indent="0">
              <a:buNone/>
            </a:pPr>
            <a:r>
              <a:rPr lang="de-DE" dirty="0"/>
              <a:t>	</a:t>
            </a:r>
            <a:r>
              <a:rPr lang="de-DE" dirty="0" smtClean="0"/>
              <a:t>Beste </a:t>
            </a:r>
            <a:r>
              <a:rPr lang="de-DE" dirty="0" err="1" smtClean="0"/>
              <a:t>Supplier</a:t>
            </a:r>
            <a:r>
              <a:rPr lang="de-DE" dirty="0" smtClean="0"/>
              <a:t> der VW AG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Centrope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04864"/>
            <a:ext cx="5112568" cy="42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27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de-DE" dirty="0" smtClean="0"/>
              <a:t>Volkswagen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Cluster Sachsen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195"/>
            <a:ext cx="8460431" cy="57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0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172819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de-DE" sz="4800" dirty="0" smtClean="0"/>
              <a:t>Vielen Dank für die Aufmerksamkeit!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2976" y="3970505"/>
            <a:ext cx="3978426" cy="199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27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84081E-7 L 1.47552 -0.003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67" y="-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1228" indent="-5715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Verteilung der Cluster in Europa</a:t>
            </a:r>
          </a:p>
          <a:p>
            <a:pPr marL="681228" indent="-5715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Automotive </a:t>
            </a:r>
            <a:r>
              <a:rPr lang="de-DE" sz="2400" dirty="0" err="1" smtClean="0"/>
              <a:t>Sweden</a:t>
            </a:r>
            <a:endParaRPr lang="de-DE" sz="2400" dirty="0" smtClean="0"/>
          </a:p>
          <a:p>
            <a:pPr marL="681228" indent="-5715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err="1" smtClean="0"/>
              <a:t>Centrope</a:t>
            </a:r>
            <a:endParaRPr lang="de-DE" sz="2400" dirty="0" smtClean="0"/>
          </a:p>
          <a:p>
            <a:pPr marL="937260" lvl="1" indent="-5715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BMW AG</a:t>
            </a:r>
          </a:p>
          <a:p>
            <a:pPr marL="937260" lvl="1" indent="-5715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Daimler AG</a:t>
            </a:r>
          </a:p>
          <a:p>
            <a:pPr marL="937260" lvl="1" indent="-5715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Volkswagen AG</a:t>
            </a:r>
          </a:p>
          <a:p>
            <a:pPr marL="1175004" lvl="2" indent="-5715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Marken</a:t>
            </a:r>
          </a:p>
          <a:p>
            <a:pPr marL="1175004" lvl="2" indent="-5715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Zahlen, Daten, Fakten</a:t>
            </a:r>
          </a:p>
          <a:p>
            <a:pPr marL="681228" indent="-5715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Cluster Sachsen</a:t>
            </a:r>
          </a:p>
          <a:p>
            <a:pPr marL="1175004" lvl="2" indent="-571500">
              <a:buFont typeface="+mj-lt"/>
              <a:buAutoNum type="arabicPeriod"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00957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6773745" cy="5060149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Verteilung der Cluster in Europa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5220072" y="2708920"/>
            <a:ext cx="864096" cy="720080"/>
          </a:xfrm>
          <a:prstGeom prst="ellipse">
            <a:avLst/>
          </a:prstGeom>
          <a:noFill/>
          <a:ln cmpd="sng"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644008" y="3789040"/>
            <a:ext cx="1656184" cy="910578"/>
          </a:xfrm>
          <a:prstGeom prst="ellipse">
            <a:avLst/>
          </a:prstGeom>
          <a:noFill/>
          <a:ln cmpd="sng"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907704" y="441284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Centrope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555776" y="17303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Automotive </a:t>
            </a:r>
            <a:r>
              <a:rPr lang="de-DE" dirty="0" err="1" smtClean="0"/>
              <a:t>Sweden</a:t>
            </a:r>
            <a:endParaRPr lang="de-DE" dirty="0"/>
          </a:p>
        </p:txBody>
      </p:sp>
      <p:cxnSp>
        <p:nvCxnSpPr>
          <p:cNvPr id="11" name="Gerade Verbindung 10"/>
          <p:cNvCxnSpPr>
            <a:stCxn id="8" idx="0"/>
            <a:endCxn id="7" idx="2"/>
          </p:cNvCxnSpPr>
          <p:nvPr/>
        </p:nvCxnSpPr>
        <p:spPr>
          <a:xfrm flipV="1">
            <a:off x="2807804" y="4244329"/>
            <a:ext cx="1836204" cy="16851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Gerade Verbindung 13"/>
          <p:cNvCxnSpPr>
            <a:stCxn id="9" idx="2"/>
            <a:endCxn id="6" idx="2"/>
          </p:cNvCxnSpPr>
          <p:nvPr/>
        </p:nvCxnSpPr>
        <p:spPr>
          <a:xfrm>
            <a:off x="3995936" y="2099676"/>
            <a:ext cx="1224136" cy="96928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4283968" y="1196752"/>
            <a:ext cx="36724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6225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Lage: um Provinz von </a:t>
            </a:r>
            <a:r>
              <a:rPr lang="de-DE" dirty="0" err="1" smtClean="0"/>
              <a:t>Västra</a:t>
            </a:r>
            <a:r>
              <a:rPr lang="de-DE" dirty="0" smtClean="0"/>
              <a:t> </a:t>
            </a:r>
            <a:r>
              <a:rPr lang="de-DE" dirty="0" err="1" smtClean="0"/>
              <a:t>Götaland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Jeder 3. Job ist abhängig vom Cluster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850.000 Fahrzeuge jährlich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50% der weltweit führenden Zulieferer mit Zweigstellen vor Ort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Automotive </a:t>
            </a:r>
            <a:r>
              <a:rPr lang="de-DE" dirty="0" err="1" smtClean="0"/>
              <a:t>Sweden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8640"/>
            <a:ext cx="2987824" cy="1348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21088"/>
            <a:ext cx="4551288" cy="2337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/>
          <p:cNvSpPr txBox="1"/>
          <p:nvPr/>
        </p:nvSpPr>
        <p:spPr>
          <a:xfrm>
            <a:off x="6156176" y="645333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Tripple- Helix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10652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OEMs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Automotive </a:t>
            </a:r>
            <a:r>
              <a:rPr lang="de-DE" dirty="0" err="1" smtClean="0"/>
              <a:t>Sweden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9"/>
          <a:stretch/>
        </p:blipFill>
        <p:spPr>
          <a:xfrm>
            <a:off x="2195736" y="1988840"/>
            <a:ext cx="6423828" cy="3912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2767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VOLVO Group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110.000 MA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18 Produktionsstandorte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LKW, Busse, Baumaschinen, Boote</a:t>
            </a:r>
          </a:p>
          <a:p>
            <a:pPr marL="393192" lvl="1" indent="0">
              <a:buNone/>
            </a:pPr>
            <a:r>
              <a:rPr lang="de-DE" dirty="0" smtClean="0"/>
              <a:t> 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Automotive </a:t>
            </a:r>
            <a:r>
              <a:rPr lang="de-DE" dirty="0" err="1"/>
              <a:t>Sweden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3063" r="11714" b="5847"/>
          <a:stretch/>
        </p:blipFill>
        <p:spPr>
          <a:xfrm>
            <a:off x="5652120" y="260648"/>
            <a:ext cx="3051190" cy="2522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9" y="4005064"/>
            <a:ext cx="340656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Inhaltsplatzhalter 1"/>
          <p:cNvSpPr txBox="1">
            <a:spLocks/>
          </p:cNvSpPr>
          <p:nvPr/>
        </p:nvSpPr>
        <p:spPr>
          <a:xfrm>
            <a:off x="4355976" y="3933056"/>
            <a:ext cx="4680520" cy="30243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DE" dirty="0" smtClean="0"/>
              <a:t>VOLVO </a:t>
            </a:r>
            <a:r>
              <a:rPr lang="de-DE" dirty="0" err="1" smtClean="0"/>
              <a:t>Personvagnar</a:t>
            </a:r>
            <a:r>
              <a:rPr lang="de-DE" dirty="0" smtClean="0"/>
              <a:t> AB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23.200 MA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1999 an Ford verkauft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Ausschließlich PKW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Umsatz: 13,2 </a:t>
            </a:r>
            <a:r>
              <a:rPr lang="de-DE" dirty="0"/>
              <a:t>Mrd. EURO</a:t>
            </a:r>
          </a:p>
        </p:txBody>
      </p:sp>
    </p:spTree>
    <p:extLst>
      <p:ext uri="{BB962C8B-B14F-4D97-AF65-F5344CB8AC3E}">
        <p14:creationId xmlns:p14="http://schemas.microsoft.com/office/powerpoint/2010/main" val="21811734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Centrope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10 Automobilhersteller im Radius von 300km um Wien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5% der weltweiten Automobilproduktion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Besteht aus 22 Clustern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300 Mitglieder, davon 70% KMU + 4 OEM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Volkswagen, BMW, Mercedes, Opel, Citroen, Peugeot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36.000 MA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60 Universitäten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37112"/>
            <a:ext cx="3704897" cy="193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683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02" y="1268760"/>
            <a:ext cx="720512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Centrope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06801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BMW AG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110.351 MA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de-DE" dirty="0" smtClean="0"/>
              <a:t>Umsatz:</a:t>
            </a:r>
            <a:r>
              <a:rPr lang="de-DE" dirty="0"/>
              <a:t>	76.058 Mio</a:t>
            </a:r>
            <a:r>
              <a:rPr lang="de-DE" dirty="0" smtClean="0"/>
              <a:t>. €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30 Produktionsstandorte in </a:t>
            </a:r>
          </a:p>
          <a:p>
            <a:pPr marL="393192" lvl="1" indent="0">
              <a:lnSpc>
                <a:spcPct val="150000"/>
              </a:lnSpc>
              <a:buNone/>
            </a:pPr>
            <a:r>
              <a:rPr lang="de-DE" dirty="0" smtClean="0"/>
              <a:t>  14 Ländern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Marken: MINI, Rolls Royce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2 Mio. Auslieferungen pro Jahr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Centrope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4664"/>
            <a:ext cx="3215501" cy="584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4149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224</Words>
  <Application>Microsoft Office PowerPoint</Application>
  <PresentationFormat>Bildschirmpräsentation (4:3)</PresentationFormat>
  <Paragraphs>85</Paragraphs>
  <Slides>19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Deimos</vt:lpstr>
      <vt:lpstr>European Automotive Clusters</vt:lpstr>
      <vt:lpstr>Gliederung</vt:lpstr>
      <vt:lpstr>Verteilung der Cluster in Europa</vt:lpstr>
      <vt:lpstr>Automotive Sweden</vt:lpstr>
      <vt:lpstr>Automotive Sweden</vt:lpstr>
      <vt:lpstr>Automotive Sweden</vt:lpstr>
      <vt:lpstr>Centrope</vt:lpstr>
      <vt:lpstr>Centrope</vt:lpstr>
      <vt:lpstr>Centrope</vt:lpstr>
      <vt:lpstr>Centrope</vt:lpstr>
      <vt:lpstr>Centrope</vt:lpstr>
      <vt:lpstr>Centrope</vt:lpstr>
      <vt:lpstr>Centrope</vt:lpstr>
      <vt:lpstr>Centrope</vt:lpstr>
      <vt:lpstr>Centrope</vt:lpstr>
      <vt:lpstr>Centrope</vt:lpstr>
      <vt:lpstr>Centrope</vt:lpstr>
      <vt:lpstr>Cluster Sachsen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Benny</dc:creator>
  <cp:lastModifiedBy>Benny</cp:lastModifiedBy>
  <cp:revision>32</cp:revision>
  <dcterms:created xsi:type="dcterms:W3CDTF">2014-11-11T13:38:22Z</dcterms:created>
  <dcterms:modified xsi:type="dcterms:W3CDTF">2014-11-13T07:35:43Z</dcterms:modified>
</cp:coreProperties>
</file>