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3" r:id="rId1"/>
  </p:sldMasterIdLst>
  <p:notesMasterIdLst>
    <p:notesMasterId r:id="rId45"/>
  </p:notesMasterIdLst>
  <p:handoutMasterIdLst>
    <p:handoutMasterId r:id="rId46"/>
  </p:handoutMasterIdLst>
  <p:sldIdLst>
    <p:sldId id="256" r:id="rId2"/>
    <p:sldId id="304" r:id="rId3"/>
    <p:sldId id="303" r:id="rId4"/>
    <p:sldId id="305" r:id="rId5"/>
    <p:sldId id="259" r:id="rId6"/>
    <p:sldId id="260" r:id="rId7"/>
    <p:sldId id="261" r:id="rId8"/>
    <p:sldId id="262" r:id="rId9"/>
    <p:sldId id="267" r:id="rId10"/>
    <p:sldId id="273" r:id="rId11"/>
    <p:sldId id="289" r:id="rId12"/>
    <p:sldId id="288" r:id="rId13"/>
    <p:sldId id="291" r:id="rId14"/>
    <p:sldId id="290" r:id="rId15"/>
    <p:sldId id="293" r:id="rId16"/>
    <p:sldId id="292" r:id="rId17"/>
    <p:sldId id="295" r:id="rId18"/>
    <p:sldId id="294" r:id="rId19"/>
    <p:sldId id="296" r:id="rId20"/>
    <p:sldId id="266" r:id="rId21"/>
    <p:sldId id="274" r:id="rId22"/>
    <p:sldId id="298" r:id="rId23"/>
    <p:sldId id="297" r:id="rId24"/>
    <p:sldId id="300" r:id="rId25"/>
    <p:sldId id="299" r:id="rId26"/>
    <p:sldId id="302" r:id="rId27"/>
    <p:sldId id="301" r:id="rId28"/>
    <p:sldId id="268" r:id="rId29"/>
    <p:sldId id="275" r:id="rId30"/>
    <p:sldId id="265" r:id="rId31"/>
    <p:sldId id="276" r:id="rId32"/>
    <p:sldId id="280" r:id="rId33"/>
    <p:sldId id="281" r:id="rId34"/>
    <p:sldId id="283" r:id="rId35"/>
    <p:sldId id="284" r:id="rId36"/>
    <p:sldId id="285" r:id="rId37"/>
    <p:sldId id="282" r:id="rId38"/>
    <p:sldId id="287" r:id="rId39"/>
    <p:sldId id="286" r:id="rId40"/>
    <p:sldId id="263" r:id="rId41"/>
    <p:sldId id="306" r:id="rId42"/>
    <p:sldId id="307" r:id="rId43"/>
    <p:sldId id="278" r:id="rId44"/>
  </p:sldIdLst>
  <p:sldSz cx="9144000" cy="6858000" type="screen4x3"/>
  <p:notesSz cx="6997700" cy="92837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81CF"/>
    <a:srgbClr val="FFFF66"/>
    <a:srgbClr val="FFCC00"/>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3" autoAdjust="0"/>
    <p:restoredTop sz="94629" autoAdjust="0"/>
  </p:normalViewPr>
  <p:slideViewPr>
    <p:cSldViewPr>
      <p:cViewPr varScale="1">
        <p:scale>
          <a:sx n="90" d="100"/>
          <a:sy n="90" d="100"/>
        </p:scale>
        <p:origin x="1004" y="5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468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3032125" cy="463550"/>
          </a:xfrm>
          <a:prstGeom prst="rect">
            <a:avLst/>
          </a:prstGeom>
          <a:noFill/>
          <a:ln w="9525">
            <a:noFill/>
            <a:miter lim="800000"/>
            <a:headEnd/>
            <a:tailEnd/>
          </a:ln>
          <a:effectLst/>
        </p:spPr>
        <p:txBody>
          <a:bodyPr vert="horz" wrap="square" lIns="93029" tIns="46516" rIns="93029" bIns="46516" numCol="1" anchor="t" anchorCtr="0" compatLnSpc="1">
            <a:prstTxWarp prst="textNoShape">
              <a:avLst/>
            </a:prstTxWarp>
          </a:bodyPr>
          <a:lstStyle>
            <a:lvl1pPr defTabSz="930275">
              <a:defRPr kumimoji="1" sz="1200">
                <a:latin typeface="Tahoma" pitchFamily="34" charset="0"/>
              </a:defRPr>
            </a:lvl1pPr>
          </a:lstStyle>
          <a:p>
            <a:endParaRPr lang="de-DE"/>
          </a:p>
        </p:txBody>
      </p:sp>
      <p:sp>
        <p:nvSpPr>
          <p:cNvPr id="19459" name="Rectangle 3"/>
          <p:cNvSpPr>
            <a:spLocks noGrp="1" noChangeArrowheads="1"/>
          </p:cNvSpPr>
          <p:nvPr>
            <p:ph type="dt" sz="quarter" idx="1"/>
          </p:nvPr>
        </p:nvSpPr>
        <p:spPr bwMode="auto">
          <a:xfrm>
            <a:off x="3963988" y="0"/>
            <a:ext cx="3032125" cy="463550"/>
          </a:xfrm>
          <a:prstGeom prst="rect">
            <a:avLst/>
          </a:prstGeom>
          <a:noFill/>
          <a:ln w="9525">
            <a:noFill/>
            <a:miter lim="800000"/>
            <a:headEnd/>
            <a:tailEnd/>
          </a:ln>
          <a:effectLst/>
        </p:spPr>
        <p:txBody>
          <a:bodyPr vert="horz" wrap="square" lIns="93029" tIns="46516" rIns="93029" bIns="46516" numCol="1" anchor="t" anchorCtr="0" compatLnSpc="1">
            <a:prstTxWarp prst="textNoShape">
              <a:avLst/>
            </a:prstTxWarp>
          </a:bodyPr>
          <a:lstStyle>
            <a:lvl1pPr algn="r" defTabSz="930275">
              <a:defRPr kumimoji="1" sz="1200">
                <a:latin typeface="Tahoma" pitchFamily="34" charset="0"/>
              </a:defRPr>
            </a:lvl1pPr>
          </a:lstStyle>
          <a:p>
            <a:endParaRPr lang="de-DE"/>
          </a:p>
        </p:txBody>
      </p:sp>
      <p:sp>
        <p:nvSpPr>
          <p:cNvPr id="19460" name="Rectangle 4"/>
          <p:cNvSpPr>
            <a:spLocks noGrp="1" noChangeArrowheads="1"/>
          </p:cNvSpPr>
          <p:nvPr>
            <p:ph type="ftr" sz="quarter" idx="2"/>
          </p:nvPr>
        </p:nvSpPr>
        <p:spPr bwMode="auto">
          <a:xfrm>
            <a:off x="0" y="8818563"/>
            <a:ext cx="3032125" cy="463550"/>
          </a:xfrm>
          <a:prstGeom prst="rect">
            <a:avLst/>
          </a:prstGeom>
          <a:noFill/>
          <a:ln w="9525">
            <a:noFill/>
            <a:miter lim="800000"/>
            <a:headEnd/>
            <a:tailEnd/>
          </a:ln>
          <a:effectLst/>
        </p:spPr>
        <p:txBody>
          <a:bodyPr vert="horz" wrap="square" lIns="93029" tIns="46516" rIns="93029" bIns="46516" numCol="1" anchor="b" anchorCtr="0" compatLnSpc="1">
            <a:prstTxWarp prst="textNoShape">
              <a:avLst/>
            </a:prstTxWarp>
          </a:bodyPr>
          <a:lstStyle>
            <a:lvl1pPr defTabSz="930275">
              <a:defRPr kumimoji="1" sz="1200">
                <a:latin typeface="Tahoma" pitchFamily="34" charset="0"/>
              </a:defRPr>
            </a:lvl1pPr>
          </a:lstStyle>
          <a:p>
            <a:endParaRPr lang="de-DE"/>
          </a:p>
        </p:txBody>
      </p:sp>
      <p:sp>
        <p:nvSpPr>
          <p:cNvPr id="19461" name="Rectangle 5"/>
          <p:cNvSpPr>
            <a:spLocks noGrp="1" noChangeArrowheads="1"/>
          </p:cNvSpPr>
          <p:nvPr>
            <p:ph type="sldNum" sz="quarter" idx="3"/>
          </p:nvPr>
        </p:nvSpPr>
        <p:spPr bwMode="auto">
          <a:xfrm>
            <a:off x="3963988" y="8818563"/>
            <a:ext cx="3032125" cy="463550"/>
          </a:xfrm>
          <a:prstGeom prst="rect">
            <a:avLst/>
          </a:prstGeom>
          <a:noFill/>
          <a:ln w="9525">
            <a:noFill/>
            <a:miter lim="800000"/>
            <a:headEnd/>
            <a:tailEnd/>
          </a:ln>
          <a:effectLst/>
        </p:spPr>
        <p:txBody>
          <a:bodyPr vert="horz" wrap="square" lIns="93029" tIns="46516" rIns="93029" bIns="46516" numCol="1" anchor="b" anchorCtr="0" compatLnSpc="1">
            <a:prstTxWarp prst="textNoShape">
              <a:avLst/>
            </a:prstTxWarp>
          </a:bodyPr>
          <a:lstStyle>
            <a:lvl1pPr algn="r" defTabSz="930275">
              <a:defRPr kumimoji="1" sz="1200">
                <a:latin typeface="Tahoma" pitchFamily="34" charset="0"/>
              </a:defRPr>
            </a:lvl1pPr>
          </a:lstStyle>
          <a:p>
            <a:fld id="{B13227CF-F304-4698-82F2-711AD407FB25}" type="slidenum">
              <a:rPr lang="de-DE"/>
              <a:pPr/>
              <a:t>‹Nr.›</a:t>
            </a:fld>
            <a:endParaRPr lang="de-DE"/>
          </a:p>
        </p:txBody>
      </p:sp>
    </p:spTree>
    <p:extLst>
      <p:ext uri="{BB962C8B-B14F-4D97-AF65-F5344CB8AC3E}">
        <p14:creationId xmlns:p14="http://schemas.microsoft.com/office/powerpoint/2010/main" val="1387955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32125" cy="463550"/>
          </a:xfrm>
          <a:prstGeom prst="rect">
            <a:avLst/>
          </a:prstGeom>
          <a:noFill/>
          <a:ln w="9525">
            <a:noFill/>
            <a:miter lim="800000"/>
            <a:headEnd/>
            <a:tailEnd/>
          </a:ln>
        </p:spPr>
        <p:txBody>
          <a:bodyPr vert="horz" wrap="square" lIns="19381" tIns="0" rIns="19381" bIns="0" numCol="1" anchor="t" anchorCtr="0" compatLnSpc="1">
            <a:prstTxWarp prst="textNoShape">
              <a:avLst/>
            </a:prstTxWarp>
          </a:bodyPr>
          <a:lstStyle>
            <a:lvl1pPr defTabSz="930275">
              <a:defRPr kumimoji="1" sz="1000" i="1">
                <a:latin typeface="Tahoma" pitchFamily="34" charset="0"/>
              </a:defRPr>
            </a:lvl1pPr>
          </a:lstStyle>
          <a:p>
            <a:r>
              <a:rPr lang="de-DE"/>
              <a:t>*</a:t>
            </a:r>
            <a:endParaRPr lang="de-DE" sz="1200"/>
          </a:p>
        </p:txBody>
      </p:sp>
      <p:sp>
        <p:nvSpPr>
          <p:cNvPr id="2051" name="Rectangle 3"/>
          <p:cNvSpPr>
            <a:spLocks noGrp="1" noChangeArrowheads="1"/>
          </p:cNvSpPr>
          <p:nvPr>
            <p:ph type="dt" idx="1"/>
          </p:nvPr>
        </p:nvSpPr>
        <p:spPr bwMode="auto">
          <a:xfrm>
            <a:off x="3965575" y="0"/>
            <a:ext cx="3032125" cy="463550"/>
          </a:xfrm>
          <a:prstGeom prst="rect">
            <a:avLst/>
          </a:prstGeom>
          <a:noFill/>
          <a:ln w="9525">
            <a:noFill/>
            <a:miter lim="800000"/>
            <a:headEnd/>
            <a:tailEnd/>
          </a:ln>
        </p:spPr>
        <p:txBody>
          <a:bodyPr vert="horz" wrap="square" lIns="19381" tIns="0" rIns="19381" bIns="0" numCol="1" anchor="t" anchorCtr="0" compatLnSpc="1">
            <a:prstTxWarp prst="textNoShape">
              <a:avLst/>
            </a:prstTxWarp>
          </a:bodyPr>
          <a:lstStyle>
            <a:lvl1pPr algn="r" defTabSz="930275">
              <a:defRPr kumimoji="1" sz="1000" i="1">
                <a:latin typeface="Tahoma" pitchFamily="34" charset="0"/>
              </a:defRPr>
            </a:lvl1pPr>
          </a:lstStyle>
          <a:p>
            <a:r>
              <a:rPr lang="de-DE"/>
              <a:t>16.07.1996</a:t>
            </a:r>
            <a:endParaRPr lang="de-DE" sz="1200"/>
          </a:p>
        </p:txBody>
      </p:sp>
      <p:sp>
        <p:nvSpPr>
          <p:cNvPr id="2052" name="Rectangle 4"/>
          <p:cNvSpPr>
            <a:spLocks noGrp="1" noRot="1" noChangeAspect="1" noChangeArrowheads="1" noTextEdit="1"/>
          </p:cNvSpPr>
          <p:nvPr>
            <p:ph type="sldImg" idx="2"/>
          </p:nvPr>
        </p:nvSpPr>
        <p:spPr bwMode="auto">
          <a:xfrm>
            <a:off x="1177925" y="696913"/>
            <a:ext cx="4641850" cy="3481387"/>
          </a:xfrm>
          <a:prstGeom prst="rect">
            <a:avLst/>
          </a:prstGeom>
          <a:noFill/>
          <a:ln w="12700" cap="sq">
            <a:solidFill>
              <a:schemeClr val="tx1"/>
            </a:solidFill>
            <a:miter lim="800000"/>
            <a:headEnd/>
            <a:tailEnd/>
          </a:ln>
        </p:spPr>
      </p:sp>
      <p:sp>
        <p:nvSpPr>
          <p:cNvPr id="2053" name="Rectangle 5"/>
          <p:cNvSpPr>
            <a:spLocks noGrp="1" noChangeArrowheads="1"/>
          </p:cNvSpPr>
          <p:nvPr>
            <p:ph type="body" sz="quarter" idx="3"/>
          </p:nvPr>
        </p:nvSpPr>
        <p:spPr bwMode="auto">
          <a:xfrm>
            <a:off x="931863" y="4410075"/>
            <a:ext cx="5133975" cy="4176713"/>
          </a:xfrm>
          <a:prstGeom prst="rect">
            <a:avLst/>
          </a:prstGeom>
          <a:noFill/>
          <a:ln w="9525">
            <a:noFill/>
            <a:miter lim="800000"/>
            <a:headEnd/>
            <a:tailEnd/>
          </a:ln>
        </p:spPr>
        <p:txBody>
          <a:bodyPr vert="horz" wrap="square" lIns="93675" tIns="46840" rIns="93675" bIns="46840"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2054" name="Rectangle 6"/>
          <p:cNvSpPr>
            <a:spLocks noGrp="1" noChangeArrowheads="1"/>
          </p:cNvSpPr>
          <p:nvPr>
            <p:ph type="ftr" sz="quarter" idx="4"/>
          </p:nvPr>
        </p:nvSpPr>
        <p:spPr bwMode="auto">
          <a:xfrm>
            <a:off x="0" y="8820150"/>
            <a:ext cx="3032125" cy="463550"/>
          </a:xfrm>
          <a:prstGeom prst="rect">
            <a:avLst/>
          </a:prstGeom>
          <a:noFill/>
          <a:ln w="9525">
            <a:noFill/>
            <a:miter lim="800000"/>
            <a:headEnd/>
            <a:tailEnd/>
          </a:ln>
        </p:spPr>
        <p:txBody>
          <a:bodyPr vert="horz" wrap="square" lIns="19381" tIns="0" rIns="19381" bIns="0" numCol="1" anchor="b" anchorCtr="0" compatLnSpc="1">
            <a:prstTxWarp prst="textNoShape">
              <a:avLst/>
            </a:prstTxWarp>
          </a:bodyPr>
          <a:lstStyle>
            <a:lvl1pPr defTabSz="930275">
              <a:defRPr kumimoji="1" sz="1000" i="1">
                <a:latin typeface="Tahoma" pitchFamily="34" charset="0"/>
              </a:defRPr>
            </a:lvl1pPr>
          </a:lstStyle>
          <a:p>
            <a:r>
              <a:rPr lang="de-DE"/>
              <a:t>*</a:t>
            </a:r>
            <a:endParaRPr lang="de-DE" sz="1200"/>
          </a:p>
        </p:txBody>
      </p:sp>
      <p:sp>
        <p:nvSpPr>
          <p:cNvPr id="2055" name="Rectangle 7"/>
          <p:cNvSpPr>
            <a:spLocks noGrp="1" noChangeArrowheads="1"/>
          </p:cNvSpPr>
          <p:nvPr>
            <p:ph type="sldNum" sz="quarter" idx="5"/>
          </p:nvPr>
        </p:nvSpPr>
        <p:spPr bwMode="auto">
          <a:xfrm>
            <a:off x="3965575" y="8820150"/>
            <a:ext cx="3032125" cy="463550"/>
          </a:xfrm>
          <a:prstGeom prst="rect">
            <a:avLst/>
          </a:prstGeom>
          <a:noFill/>
          <a:ln w="9525">
            <a:noFill/>
            <a:miter lim="800000"/>
            <a:headEnd/>
            <a:tailEnd/>
          </a:ln>
        </p:spPr>
        <p:txBody>
          <a:bodyPr vert="horz" wrap="square" lIns="19381" tIns="0" rIns="19381" bIns="0" numCol="1" anchor="b" anchorCtr="0" compatLnSpc="1">
            <a:prstTxWarp prst="textNoShape">
              <a:avLst/>
            </a:prstTxWarp>
          </a:bodyPr>
          <a:lstStyle>
            <a:lvl1pPr algn="r" defTabSz="930275">
              <a:defRPr kumimoji="1" sz="1000" i="1">
                <a:latin typeface="Tahoma" pitchFamily="34" charset="0"/>
              </a:defRPr>
            </a:lvl1pPr>
          </a:lstStyle>
          <a:p>
            <a:r>
              <a:rPr lang="de-DE"/>
              <a:t>##</a:t>
            </a:r>
            <a:endParaRPr lang="de-DE" sz="1200"/>
          </a:p>
        </p:txBody>
      </p:sp>
    </p:spTree>
    <p:extLst>
      <p:ext uri="{BB962C8B-B14F-4D97-AF65-F5344CB8AC3E}">
        <p14:creationId xmlns:p14="http://schemas.microsoft.com/office/powerpoint/2010/main" val="1853128799"/>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kumimoji="1" sz="1200" kern="1200">
        <a:solidFill>
          <a:schemeClr val="tx1"/>
        </a:solidFill>
        <a:latin typeface="Tahoma" pitchFamily="34"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ahoma" pitchFamily="34"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ahoma" pitchFamily="34"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ahoma" pitchFamily="34"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ahom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de-DE"/>
              <a:t>*</a:t>
            </a:r>
            <a:endParaRPr lang="de-DE" sz="1200" i="0"/>
          </a:p>
        </p:txBody>
      </p:sp>
      <p:sp>
        <p:nvSpPr>
          <p:cNvPr id="5" name="Rectangle 3"/>
          <p:cNvSpPr>
            <a:spLocks noGrp="1" noChangeArrowheads="1"/>
          </p:cNvSpPr>
          <p:nvPr>
            <p:ph type="dt" idx="1"/>
          </p:nvPr>
        </p:nvSpPr>
        <p:spPr>
          <a:ln/>
        </p:spPr>
        <p:txBody>
          <a:bodyPr/>
          <a:lstStyle/>
          <a:p>
            <a:r>
              <a:rPr lang="de-DE"/>
              <a:t>16.07.1996</a:t>
            </a:r>
            <a:endParaRPr lang="de-DE" sz="1200" i="0"/>
          </a:p>
        </p:txBody>
      </p:sp>
      <p:sp>
        <p:nvSpPr>
          <p:cNvPr id="6" name="Rectangle 6"/>
          <p:cNvSpPr>
            <a:spLocks noGrp="1" noChangeArrowheads="1"/>
          </p:cNvSpPr>
          <p:nvPr>
            <p:ph type="ftr" sz="quarter" idx="4"/>
          </p:nvPr>
        </p:nvSpPr>
        <p:spPr>
          <a:ln/>
        </p:spPr>
        <p:txBody>
          <a:bodyPr/>
          <a:lstStyle/>
          <a:p>
            <a:r>
              <a:rPr lang="de-DE"/>
              <a:t>*</a:t>
            </a:r>
            <a:endParaRPr lang="de-DE" sz="1200" i="0"/>
          </a:p>
        </p:txBody>
      </p:sp>
      <p:sp>
        <p:nvSpPr>
          <p:cNvPr id="7" name="Rectangle 7"/>
          <p:cNvSpPr>
            <a:spLocks noGrp="1" noChangeArrowheads="1"/>
          </p:cNvSpPr>
          <p:nvPr>
            <p:ph type="sldNum" sz="quarter" idx="5"/>
          </p:nvPr>
        </p:nvSpPr>
        <p:spPr>
          <a:ln/>
        </p:spPr>
        <p:txBody>
          <a:bodyPr/>
          <a:lstStyle/>
          <a:p>
            <a:r>
              <a:rPr lang="de-DE"/>
              <a:t>##</a:t>
            </a:r>
            <a:endParaRPr lang="de-DE" sz="1200" i="0"/>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18452105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smtClean="0"/>
              <a:t>Gründe für Verhalten nennen</a:t>
            </a:r>
            <a:endParaRPr lang="de-DE" dirty="0"/>
          </a:p>
        </p:txBody>
      </p:sp>
      <p:sp>
        <p:nvSpPr>
          <p:cNvPr id="4" name="Kopfzeilenplatzhalter 3"/>
          <p:cNvSpPr>
            <a:spLocks noGrp="1"/>
          </p:cNvSpPr>
          <p:nvPr>
            <p:ph type="hdr" sz="quarter" idx="10"/>
          </p:nvPr>
        </p:nvSpPr>
        <p:spPr/>
        <p:txBody>
          <a:bodyPr/>
          <a:lstStyle/>
          <a:p>
            <a:r>
              <a:rPr lang="de-DE" smtClean="0"/>
              <a:t>*</a:t>
            </a:r>
            <a:endParaRPr lang="de-DE" sz="1200"/>
          </a:p>
        </p:txBody>
      </p:sp>
      <p:sp>
        <p:nvSpPr>
          <p:cNvPr id="5" name="Datumsplatzhalter 4"/>
          <p:cNvSpPr>
            <a:spLocks noGrp="1"/>
          </p:cNvSpPr>
          <p:nvPr>
            <p:ph type="dt" idx="11"/>
          </p:nvPr>
        </p:nvSpPr>
        <p:spPr/>
        <p:txBody>
          <a:bodyPr/>
          <a:lstStyle/>
          <a:p>
            <a:r>
              <a:rPr lang="de-DE" smtClean="0"/>
              <a:t>16.07.1996</a:t>
            </a:r>
            <a:endParaRPr lang="de-DE" sz="1200"/>
          </a:p>
        </p:txBody>
      </p:sp>
      <p:sp>
        <p:nvSpPr>
          <p:cNvPr id="6" name="Fußzeilenplatzhalter 5"/>
          <p:cNvSpPr>
            <a:spLocks noGrp="1"/>
          </p:cNvSpPr>
          <p:nvPr>
            <p:ph type="ftr" sz="quarter" idx="12"/>
          </p:nvPr>
        </p:nvSpPr>
        <p:spPr/>
        <p:txBody>
          <a:bodyPr/>
          <a:lstStyle/>
          <a:p>
            <a:r>
              <a:rPr lang="de-DE" smtClean="0"/>
              <a:t>*</a:t>
            </a:r>
            <a:endParaRPr lang="de-DE" sz="1200"/>
          </a:p>
        </p:txBody>
      </p:sp>
      <p:sp>
        <p:nvSpPr>
          <p:cNvPr id="7" name="Foliennummernplatzhalter 6"/>
          <p:cNvSpPr>
            <a:spLocks noGrp="1"/>
          </p:cNvSpPr>
          <p:nvPr>
            <p:ph type="sldNum" sz="quarter" idx="13"/>
          </p:nvPr>
        </p:nvSpPr>
        <p:spPr/>
        <p:txBody>
          <a:bodyPr/>
          <a:lstStyle/>
          <a:p>
            <a:r>
              <a:rPr lang="de-DE" smtClean="0"/>
              <a:t>##</a:t>
            </a:r>
            <a:endParaRPr lang="de-DE" sz="1200"/>
          </a:p>
        </p:txBody>
      </p:sp>
    </p:spTree>
    <p:extLst>
      <p:ext uri="{BB962C8B-B14F-4D97-AF65-F5344CB8AC3E}">
        <p14:creationId xmlns:p14="http://schemas.microsoft.com/office/powerpoint/2010/main" val="6419137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smtClean="0"/>
              <a:t>Gründe für Verhalten nennen</a:t>
            </a:r>
            <a:endParaRPr lang="de-DE" dirty="0"/>
          </a:p>
        </p:txBody>
      </p:sp>
      <p:sp>
        <p:nvSpPr>
          <p:cNvPr id="4" name="Kopfzeilenplatzhalter 3"/>
          <p:cNvSpPr>
            <a:spLocks noGrp="1"/>
          </p:cNvSpPr>
          <p:nvPr>
            <p:ph type="hdr" sz="quarter" idx="10"/>
          </p:nvPr>
        </p:nvSpPr>
        <p:spPr/>
        <p:txBody>
          <a:bodyPr/>
          <a:lstStyle/>
          <a:p>
            <a:r>
              <a:rPr lang="de-DE" smtClean="0"/>
              <a:t>*</a:t>
            </a:r>
            <a:endParaRPr lang="de-DE" sz="1200"/>
          </a:p>
        </p:txBody>
      </p:sp>
      <p:sp>
        <p:nvSpPr>
          <p:cNvPr id="5" name="Datumsplatzhalter 4"/>
          <p:cNvSpPr>
            <a:spLocks noGrp="1"/>
          </p:cNvSpPr>
          <p:nvPr>
            <p:ph type="dt" idx="11"/>
          </p:nvPr>
        </p:nvSpPr>
        <p:spPr/>
        <p:txBody>
          <a:bodyPr/>
          <a:lstStyle/>
          <a:p>
            <a:r>
              <a:rPr lang="de-DE" smtClean="0"/>
              <a:t>16.07.1996</a:t>
            </a:r>
            <a:endParaRPr lang="de-DE" sz="1200"/>
          </a:p>
        </p:txBody>
      </p:sp>
      <p:sp>
        <p:nvSpPr>
          <p:cNvPr id="6" name="Fußzeilenplatzhalter 5"/>
          <p:cNvSpPr>
            <a:spLocks noGrp="1"/>
          </p:cNvSpPr>
          <p:nvPr>
            <p:ph type="ftr" sz="quarter" idx="12"/>
          </p:nvPr>
        </p:nvSpPr>
        <p:spPr/>
        <p:txBody>
          <a:bodyPr/>
          <a:lstStyle/>
          <a:p>
            <a:r>
              <a:rPr lang="de-DE" smtClean="0"/>
              <a:t>*</a:t>
            </a:r>
            <a:endParaRPr lang="de-DE" sz="1200"/>
          </a:p>
        </p:txBody>
      </p:sp>
      <p:sp>
        <p:nvSpPr>
          <p:cNvPr id="7" name="Foliennummernplatzhalter 6"/>
          <p:cNvSpPr>
            <a:spLocks noGrp="1"/>
          </p:cNvSpPr>
          <p:nvPr>
            <p:ph type="sldNum" sz="quarter" idx="13"/>
          </p:nvPr>
        </p:nvSpPr>
        <p:spPr/>
        <p:txBody>
          <a:bodyPr/>
          <a:lstStyle/>
          <a:p>
            <a:r>
              <a:rPr lang="de-DE" smtClean="0"/>
              <a:t>##</a:t>
            </a:r>
            <a:endParaRPr lang="de-DE" sz="1200"/>
          </a:p>
        </p:txBody>
      </p:sp>
    </p:spTree>
    <p:extLst>
      <p:ext uri="{BB962C8B-B14F-4D97-AF65-F5344CB8AC3E}">
        <p14:creationId xmlns:p14="http://schemas.microsoft.com/office/powerpoint/2010/main" val="18337684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smtClean="0"/>
              <a:t>Gründe für Verhalten nennen</a:t>
            </a:r>
            <a:endParaRPr lang="de-DE" dirty="0"/>
          </a:p>
        </p:txBody>
      </p:sp>
      <p:sp>
        <p:nvSpPr>
          <p:cNvPr id="4" name="Kopfzeilenplatzhalter 3"/>
          <p:cNvSpPr>
            <a:spLocks noGrp="1"/>
          </p:cNvSpPr>
          <p:nvPr>
            <p:ph type="hdr" sz="quarter" idx="10"/>
          </p:nvPr>
        </p:nvSpPr>
        <p:spPr/>
        <p:txBody>
          <a:bodyPr/>
          <a:lstStyle/>
          <a:p>
            <a:r>
              <a:rPr lang="de-DE" smtClean="0"/>
              <a:t>*</a:t>
            </a:r>
            <a:endParaRPr lang="de-DE" sz="1200"/>
          </a:p>
        </p:txBody>
      </p:sp>
      <p:sp>
        <p:nvSpPr>
          <p:cNvPr id="5" name="Datumsplatzhalter 4"/>
          <p:cNvSpPr>
            <a:spLocks noGrp="1"/>
          </p:cNvSpPr>
          <p:nvPr>
            <p:ph type="dt" idx="11"/>
          </p:nvPr>
        </p:nvSpPr>
        <p:spPr/>
        <p:txBody>
          <a:bodyPr/>
          <a:lstStyle/>
          <a:p>
            <a:r>
              <a:rPr lang="de-DE" smtClean="0"/>
              <a:t>16.07.1996</a:t>
            </a:r>
            <a:endParaRPr lang="de-DE" sz="1200"/>
          </a:p>
        </p:txBody>
      </p:sp>
      <p:sp>
        <p:nvSpPr>
          <p:cNvPr id="6" name="Fußzeilenplatzhalter 5"/>
          <p:cNvSpPr>
            <a:spLocks noGrp="1"/>
          </p:cNvSpPr>
          <p:nvPr>
            <p:ph type="ftr" sz="quarter" idx="12"/>
          </p:nvPr>
        </p:nvSpPr>
        <p:spPr/>
        <p:txBody>
          <a:bodyPr/>
          <a:lstStyle/>
          <a:p>
            <a:r>
              <a:rPr lang="de-DE" smtClean="0"/>
              <a:t>*</a:t>
            </a:r>
            <a:endParaRPr lang="de-DE" sz="1200"/>
          </a:p>
        </p:txBody>
      </p:sp>
      <p:sp>
        <p:nvSpPr>
          <p:cNvPr id="7" name="Foliennummernplatzhalter 6"/>
          <p:cNvSpPr>
            <a:spLocks noGrp="1"/>
          </p:cNvSpPr>
          <p:nvPr>
            <p:ph type="sldNum" sz="quarter" idx="13"/>
          </p:nvPr>
        </p:nvSpPr>
        <p:spPr/>
        <p:txBody>
          <a:bodyPr/>
          <a:lstStyle/>
          <a:p>
            <a:r>
              <a:rPr lang="de-DE" smtClean="0"/>
              <a:t>##</a:t>
            </a:r>
            <a:endParaRPr lang="de-DE" sz="1200"/>
          </a:p>
        </p:txBody>
      </p:sp>
    </p:spTree>
    <p:extLst>
      <p:ext uri="{BB962C8B-B14F-4D97-AF65-F5344CB8AC3E}">
        <p14:creationId xmlns:p14="http://schemas.microsoft.com/office/powerpoint/2010/main" val="16086387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smtClean="0"/>
              <a:t>Gründe für Verhalten nennen</a:t>
            </a:r>
            <a:endParaRPr lang="de-DE" dirty="0"/>
          </a:p>
        </p:txBody>
      </p:sp>
      <p:sp>
        <p:nvSpPr>
          <p:cNvPr id="4" name="Kopfzeilenplatzhalter 3"/>
          <p:cNvSpPr>
            <a:spLocks noGrp="1"/>
          </p:cNvSpPr>
          <p:nvPr>
            <p:ph type="hdr" sz="quarter" idx="10"/>
          </p:nvPr>
        </p:nvSpPr>
        <p:spPr/>
        <p:txBody>
          <a:bodyPr/>
          <a:lstStyle/>
          <a:p>
            <a:r>
              <a:rPr lang="de-DE" smtClean="0"/>
              <a:t>*</a:t>
            </a:r>
            <a:endParaRPr lang="de-DE" sz="1200"/>
          </a:p>
        </p:txBody>
      </p:sp>
      <p:sp>
        <p:nvSpPr>
          <p:cNvPr id="5" name="Datumsplatzhalter 4"/>
          <p:cNvSpPr>
            <a:spLocks noGrp="1"/>
          </p:cNvSpPr>
          <p:nvPr>
            <p:ph type="dt" idx="11"/>
          </p:nvPr>
        </p:nvSpPr>
        <p:spPr/>
        <p:txBody>
          <a:bodyPr/>
          <a:lstStyle/>
          <a:p>
            <a:r>
              <a:rPr lang="de-DE" smtClean="0"/>
              <a:t>16.07.1996</a:t>
            </a:r>
            <a:endParaRPr lang="de-DE" sz="1200"/>
          </a:p>
        </p:txBody>
      </p:sp>
      <p:sp>
        <p:nvSpPr>
          <p:cNvPr id="6" name="Fußzeilenplatzhalter 5"/>
          <p:cNvSpPr>
            <a:spLocks noGrp="1"/>
          </p:cNvSpPr>
          <p:nvPr>
            <p:ph type="ftr" sz="quarter" idx="12"/>
          </p:nvPr>
        </p:nvSpPr>
        <p:spPr/>
        <p:txBody>
          <a:bodyPr/>
          <a:lstStyle/>
          <a:p>
            <a:r>
              <a:rPr lang="de-DE" smtClean="0"/>
              <a:t>*</a:t>
            </a:r>
            <a:endParaRPr lang="de-DE" sz="1200"/>
          </a:p>
        </p:txBody>
      </p:sp>
      <p:sp>
        <p:nvSpPr>
          <p:cNvPr id="7" name="Foliennummernplatzhalter 6"/>
          <p:cNvSpPr>
            <a:spLocks noGrp="1"/>
          </p:cNvSpPr>
          <p:nvPr>
            <p:ph type="sldNum" sz="quarter" idx="13"/>
          </p:nvPr>
        </p:nvSpPr>
        <p:spPr/>
        <p:txBody>
          <a:bodyPr/>
          <a:lstStyle/>
          <a:p>
            <a:r>
              <a:rPr lang="de-DE" smtClean="0"/>
              <a:t>##</a:t>
            </a:r>
            <a:endParaRPr lang="de-DE" sz="1200"/>
          </a:p>
        </p:txBody>
      </p:sp>
    </p:spTree>
    <p:extLst>
      <p:ext uri="{BB962C8B-B14F-4D97-AF65-F5344CB8AC3E}">
        <p14:creationId xmlns:p14="http://schemas.microsoft.com/office/powerpoint/2010/main" val="17190324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smtClean="0"/>
              <a:t>Gründe für Verhalten nennen</a:t>
            </a:r>
            <a:endParaRPr lang="de-DE" dirty="0"/>
          </a:p>
        </p:txBody>
      </p:sp>
      <p:sp>
        <p:nvSpPr>
          <p:cNvPr id="4" name="Kopfzeilenplatzhalter 3"/>
          <p:cNvSpPr>
            <a:spLocks noGrp="1"/>
          </p:cNvSpPr>
          <p:nvPr>
            <p:ph type="hdr" sz="quarter" idx="10"/>
          </p:nvPr>
        </p:nvSpPr>
        <p:spPr/>
        <p:txBody>
          <a:bodyPr/>
          <a:lstStyle/>
          <a:p>
            <a:r>
              <a:rPr lang="de-DE" smtClean="0"/>
              <a:t>*</a:t>
            </a:r>
            <a:endParaRPr lang="de-DE" sz="1200"/>
          </a:p>
        </p:txBody>
      </p:sp>
      <p:sp>
        <p:nvSpPr>
          <p:cNvPr id="5" name="Datumsplatzhalter 4"/>
          <p:cNvSpPr>
            <a:spLocks noGrp="1"/>
          </p:cNvSpPr>
          <p:nvPr>
            <p:ph type="dt" idx="11"/>
          </p:nvPr>
        </p:nvSpPr>
        <p:spPr/>
        <p:txBody>
          <a:bodyPr/>
          <a:lstStyle/>
          <a:p>
            <a:r>
              <a:rPr lang="de-DE" smtClean="0"/>
              <a:t>16.07.1996</a:t>
            </a:r>
            <a:endParaRPr lang="de-DE" sz="1200"/>
          </a:p>
        </p:txBody>
      </p:sp>
      <p:sp>
        <p:nvSpPr>
          <p:cNvPr id="6" name="Fußzeilenplatzhalter 5"/>
          <p:cNvSpPr>
            <a:spLocks noGrp="1"/>
          </p:cNvSpPr>
          <p:nvPr>
            <p:ph type="ftr" sz="quarter" idx="12"/>
          </p:nvPr>
        </p:nvSpPr>
        <p:spPr/>
        <p:txBody>
          <a:bodyPr/>
          <a:lstStyle/>
          <a:p>
            <a:r>
              <a:rPr lang="de-DE" smtClean="0"/>
              <a:t>*</a:t>
            </a:r>
            <a:endParaRPr lang="de-DE" sz="1200"/>
          </a:p>
        </p:txBody>
      </p:sp>
      <p:sp>
        <p:nvSpPr>
          <p:cNvPr id="7" name="Foliennummernplatzhalter 6"/>
          <p:cNvSpPr>
            <a:spLocks noGrp="1"/>
          </p:cNvSpPr>
          <p:nvPr>
            <p:ph type="sldNum" sz="quarter" idx="13"/>
          </p:nvPr>
        </p:nvSpPr>
        <p:spPr/>
        <p:txBody>
          <a:bodyPr/>
          <a:lstStyle/>
          <a:p>
            <a:r>
              <a:rPr lang="de-DE" smtClean="0"/>
              <a:t>##</a:t>
            </a:r>
            <a:endParaRPr lang="de-DE" sz="1200"/>
          </a:p>
        </p:txBody>
      </p:sp>
    </p:spTree>
    <p:extLst>
      <p:ext uri="{BB962C8B-B14F-4D97-AF65-F5344CB8AC3E}">
        <p14:creationId xmlns:p14="http://schemas.microsoft.com/office/powerpoint/2010/main" val="16805647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9"/>
            <a:ext cx="7772400" cy="1470025"/>
          </a:xfrm>
        </p:spPr>
        <p:txBody>
          <a:bodyPr/>
          <a:lstStyle/>
          <a:p>
            <a:r>
              <a:rPr lang="de-DE" smtClean="0"/>
              <a:t>Titelmasterformat durch Klicken bearbeiten</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de-DE" smtClean="0"/>
              <a:t>Formatvorlage des Untertitelmasters durch Klicken bearbeiten</a:t>
            </a:r>
            <a:endParaRPr lang="en-US"/>
          </a:p>
        </p:txBody>
      </p:sp>
      <p:sp>
        <p:nvSpPr>
          <p:cNvPr id="4" name="Date Placeholder 3"/>
          <p:cNvSpPr>
            <a:spLocks noGrp="1"/>
          </p:cNvSpPr>
          <p:nvPr>
            <p:ph type="dt" sz="half" idx="10"/>
          </p:nvPr>
        </p:nvSpPr>
        <p:spPr/>
        <p:txBody>
          <a:bodyPr/>
          <a:lstStyle/>
          <a:p>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1B4AD84-0BFA-49AF-AF1F-6020B5451163}" type="slidenum">
              <a:rPr lang="de-DE" smtClean="0"/>
              <a:pPr/>
              <a:t>‹Nr.›</a:t>
            </a:fld>
            <a:endParaRPr lang="de-DE"/>
          </a:p>
        </p:txBody>
      </p:sp>
    </p:spTree>
    <p:extLst>
      <p:ext uri="{BB962C8B-B14F-4D97-AF65-F5344CB8AC3E}">
        <p14:creationId xmlns:p14="http://schemas.microsoft.com/office/powerpoint/2010/main" val="3957718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a:p>
        </p:txBody>
      </p:sp>
      <p:sp>
        <p:nvSpPr>
          <p:cNvPr id="3" name="Vertical Text Placehold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e Placeholder 3"/>
          <p:cNvSpPr>
            <a:spLocks noGrp="1"/>
          </p:cNvSpPr>
          <p:nvPr>
            <p:ph type="dt" sz="half" idx="10"/>
          </p:nvPr>
        </p:nvSpPr>
        <p:spPr/>
        <p:txBody>
          <a:bodyPr/>
          <a:lstStyle/>
          <a:p>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9DD8BCA-6F04-4F00-A7B8-C96FD7F2CF53}" type="slidenum">
              <a:rPr lang="de-DE" smtClean="0"/>
              <a:pPr/>
              <a:t>‹Nr.›</a:t>
            </a:fld>
            <a:endParaRPr lang="de-DE"/>
          </a:p>
        </p:txBody>
      </p:sp>
    </p:spTree>
    <p:extLst>
      <p:ext uri="{BB962C8B-B14F-4D97-AF65-F5344CB8AC3E}">
        <p14:creationId xmlns:p14="http://schemas.microsoft.com/office/powerpoint/2010/main" val="3984158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2"/>
            <a:ext cx="2057400" cy="5851525"/>
          </a:xfrm>
        </p:spPr>
        <p:txBody>
          <a:bodyPr vert="eaVert"/>
          <a:lstStyle/>
          <a:p>
            <a:r>
              <a:rPr lang="de-DE" smtClean="0"/>
              <a:t>Titelmasterformat durch Klicken bearbeiten</a:t>
            </a:r>
            <a:endParaRPr lang="en-US"/>
          </a:p>
        </p:txBody>
      </p:sp>
      <p:sp>
        <p:nvSpPr>
          <p:cNvPr id="3" name="Vertical Text Placeholder 2"/>
          <p:cNvSpPr>
            <a:spLocks noGrp="1"/>
          </p:cNvSpPr>
          <p:nvPr>
            <p:ph type="body" orient="vert" idx="1"/>
          </p:nvPr>
        </p:nvSpPr>
        <p:spPr>
          <a:xfrm>
            <a:off x="457200" y="274642"/>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e Placeholder 3"/>
          <p:cNvSpPr>
            <a:spLocks noGrp="1"/>
          </p:cNvSpPr>
          <p:nvPr>
            <p:ph type="dt" sz="half" idx="10"/>
          </p:nvPr>
        </p:nvSpPr>
        <p:spPr/>
        <p:txBody>
          <a:bodyPr/>
          <a:lstStyle/>
          <a:p>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3CB8F31B-59A7-46EC-BA98-204B880CABD7}" type="slidenum">
              <a:rPr lang="de-DE" smtClean="0"/>
              <a:pPr/>
              <a:t>‹Nr.›</a:t>
            </a:fld>
            <a:endParaRPr lang="de-DE"/>
          </a:p>
        </p:txBody>
      </p:sp>
    </p:spTree>
    <p:extLst>
      <p:ext uri="{BB962C8B-B14F-4D97-AF65-F5344CB8AC3E}">
        <p14:creationId xmlns:p14="http://schemas.microsoft.com/office/powerpoint/2010/main" val="535022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5400" b="1">
                <a:latin typeface="Gabriola" pitchFamily="82" charset="0"/>
              </a:defRPr>
            </a:lvl1pPr>
          </a:lstStyle>
          <a:p>
            <a:r>
              <a:rPr lang="de-DE" dirty="0" smtClean="0"/>
              <a:t>Titelmasterformat durch Klicken bearbeiten</a:t>
            </a:r>
            <a:endParaRPr lang="en-US" dirty="0"/>
          </a:p>
        </p:txBody>
      </p:sp>
      <p:sp>
        <p:nvSpPr>
          <p:cNvPr id="3" name="Content Placeholder 2"/>
          <p:cNvSpPr>
            <a:spLocks noGrp="1"/>
          </p:cNvSpPr>
          <p:nvPr>
            <p:ph idx="1"/>
          </p:nvPr>
        </p:nvSpPr>
        <p:spPr/>
        <p:txBody>
          <a:bodyPr/>
          <a:lstStyle>
            <a:lvl1pPr>
              <a:buSzPct val="80000"/>
              <a:buFont typeface="Arial" pitchFamily="34" charset="0"/>
              <a:buChar char="•"/>
              <a:defRPr>
                <a:latin typeface="Gabriola" pitchFamily="82" charset="0"/>
              </a:defRPr>
            </a:lvl1pPr>
            <a:lvl2pPr>
              <a:defRPr>
                <a:latin typeface="Gabriola" pitchFamily="82" charset="0"/>
              </a:defRPr>
            </a:lvl2pPr>
            <a:lvl3pPr>
              <a:defRPr>
                <a:latin typeface="Gabriola" pitchFamily="82" charset="0"/>
              </a:defRPr>
            </a:lvl3pPr>
            <a:lvl4pPr>
              <a:defRPr>
                <a:latin typeface="Gabriola" pitchFamily="82" charset="0"/>
              </a:defRPr>
            </a:lvl4pPr>
            <a:lvl5pPr>
              <a:defRPr>
                <a:latin typeface="Gabriola" pitchFamily="82" charset="0"/>
              </a:defRPr>
            </a:lvl5p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a:p>
        </p:txBody>
      </p:sp>
      <p:sp>
        <p:nvSpPr>
          <p:cNvPr id="4" name="Date Placeholder 3"/>
          <p:cNvSpPr>
            <a:spLocks noGrp="1"/>
          </p:cNvSpPr>
          <p:nvPr>
            <p:ph type="dt" sz="half" idx="10"/>
          </p:nvPr>
        </p:nvSpPr>
        <p:spPr/>
        <p:txBody>
          <a:bodyPr/>
          <a:lstStyle/>
          <a:p>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0220048D-2A30-439B-9543-B2835553CB24}" type="slidenum">
              <a:rPr lang="de-DE" smtClean="0"/>
              <a:pPr/>
              <a:t>‹Nr.›</a:t>
            </a:fld>
            <a:endParaRPr lang="de-DE"/>
          </a:p>
        </p:txBody>
      </p:sp>
    </p:spTree>
    <p:extLst>
      <p:ext uri="{BB962C8B-B14F-4D97-AF65-F5344CB8AC3E}">
        <p14:creationId xmlns:p14="http://schemas.microsoft.com/office/powerpoint/2010/main" val="351923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nchor="t"/>
          <a:lstStyle>
            <a:lvl1pPr algn="l">
              <a:defRPr sz="5300" b="1" cap="all"/>
            </a:lvl1pPr>
          </a:lstStyle>
          <a:p>
            <a:r>
              <a:rPr lang="de-DE" smtClean="0"/>
              <a:t>Titelmasterformat durch Klicken bearbeiten</a:t>
            </a:r>
            <a:endParaRPr lang="en-US"/>
          </a:p>
        </p:txBody>
      </p:sp>
      <p:sp>
        <p:nvSpPr>
          <p:cNvPr id="3" name="Text Placeholder 2"/>
          <p:cNvSpPr>
            <a:spLocks noGrp="1"/>
          </p:cNvSpPr>
          <p:nvPr>
            <p:ph type="body" idx="1"/>
          </p:nvPr>
        </p:nvSpPr>
        <p:spPr>
          <a:xfrm>
            <a:off x="722313" y="2906716"/>
            <a:ext cx="7772400" cy="1500187"/>
          </a:xfrm>
        </p:spPr>
        <p:txBody>
          <a:bodyPr anchor="b"/>
          <a:lstStyle>
            <a:lvl1pPr marL="0" indent="0">
              <a:buNone/>
              <a:defRPr sz="2700">
                <a:solidFill>
                  <a:schemeClr val="tx1">
                    <a:tint val="75000"/>
                  </a:schemeClr>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3" indent="0">
              <a:buNone/>
              <a:defRPr sz="1900">
                <a:solidFill>
                  <a:schemeClr val="tx1">
                    <a:tint val="75000"/>
                  </a:schemeClr>
                </a:solidFill>
              </a:defRPr>
            </a:lvl5pPr>
            <a:lvl6pPr marL="3047467"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D77666B0-147D-4DE8-8A4C-B13572FADDA2}" type="slidenum">
              <a:rPr lang="de-DE" smtClean="0"/>
              <a:pPr/>
              <a:t>‹Nr.›</a:t>
            </a:fld>
            <a:endParaRPr lang="de-DE"/>
          </a:p>
        </p:txBody>
      </p:sp>
    </p:spTree>
    <p:extLst>
      <p:ext uri="{BB962C8B-B14F-4D97-AF65-F5344CB8AC3E}">
        <p14:creationId xmlns:p14="http://schemas.microsoft.com/office/powerpoint/2010/main" val="2118170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a:p>
        </p:txBody>
      </p:sp>
      <p:sp>
        <p:nvSpPr>
          <p:cNvPr id="3" name="Content Placeholder 2"/>
          <p:cNvSpPr>
            <a:spLocks noGrp="1"/>
          </p:cNvSpPr>
          <p:nvPr>
            <p:ph sz="half" idx="1"/>
          </p:nvPr>
        </p:nvSpPr>
        <p:spPr>
          <a:xfrm>
            <a:off x="457200" y="1600204"/>
            <a:ext cx="4038600" cy="452596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Content Placeholder 3"/>
          <p:cNvSpPr>
            <a:spLocks noGrp="1"/>
          </p:cNvSpPr>
          <p:nvPr>
            <p:ph sz="half" idx="2"/>
          </p:nvPr>
        </p:nvSpPr>
        <p:spPr>
          <a:xfrm>
            <a:off x="4648200" y="1600204"/>
            <a:ext cx="4038600" cy="452596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Date Placeholder 4"/>
          <p:cNvSpPr>
            <a:spLocks noGrp="1"/>
          </p:cNvSpPr>
          <p:nvPr>
            <p:ph type="dt" sz="half" idx="10"/>
          </p:nvPr>
        </p:nvSpPr>
        <p:spPr/>
        <p:txBody>
          <a:bodyPr/>
          <a:lstStyle/>
          <a:p>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283C4968-978F-4E00-9FF2-D53DB5055378}" type="slidenum">
              <a:rPr lang="de-DE" smtClean="0"/>
              <a:pPr/>
              <a:t>‹Nr.›</a:t>
            </a:fld>
            <a:endParaRPr lang="de-DE"/>
          </a:p>
        </p:txBody>
      </p:sp>
    </p:spTree>
    <p:extLst>
      <p:ext uri="{BB962C8B-B14F-4D97-AF65-F5344CB8AC3E}">
        <p14:creationId xmlns:p14="http://schemas.microsoft.com/office/powerpoint/2010/main" val="305318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smtClean="0"/>
              <a:t>Titelmasterformat durch Klicken bearbeiten</a:t>
            </a:r>
            <a:endParaRPr lang="en-US"/>
          </a:p>
        </p:txBody>
      </p:sp>
      <p:sp>
        <p:nvSpPr>
          <p:cNvPr id="3" name="Text Placeholder 2"/>
          <p:cNvSpPr>
            <a:spLocks noGrp="1"/>
          </p:cNvSpPr>
          <p:nvPr>
            <p:ph type="body" idx="1"/>
          </p:nvPr>
        </p:nvSpPr>
        <p:spPr>
          <a:xfrm>
            <a:off x="457200" y="1535116"/>
            <a:ext cx="4040188" cy="639763"/>
          </a:xfrm>
        </p:spPr>
        <p:txBody>
          <a:bodyPr anchor="b"/>
          <a:lstStyle>
            <a:lvl1pPr marL="0" indent="0">
              <a:buNone/>
              <a:defRPr sz="3200" b="1"/>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de-DE" smtClean="0"/>
              <a:t>Textmasterformat bearbeiten</a:t>
            </a:r>
          </a:p>
        </p:txBody>
      </p:sp>
      <p:sp>
        <p:nvSpPr>
          <p:cNvPr id="4" name="Content Placeholder 3"/>
          <p:cNvSpPr>
            <a:spLocks noGrp="1"/>
          </p:cNvSpPr>
          <p:nvPr>
            <p:ph sz="half" idx="2"/>
          </p:nvPr>
        </p:nvSpPr>
        <p:spPr>
          <a:xfrm>
            <a:off x="457200" y="2174875"/>
            <a:ext cx="4040188"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Text Placeholder 4"/>
          <p:cNvSpPr>
            <a:spLocks noGrp="1"/>
          </p:cNvSpPr>
          <p:nvPr>
            <p:ph type="body" sz="quarter" idx="3"/>
          </p:nvPr>
        </p:nvSpPr>
        <p:spPr>
          <a:xfrm>
            <a:off x="4645027" y="1535116"/>
            <a:ext cx="4041775" cy="639763"/>
          </a:xfrm>
        </p:spPr>
        <p:txBody>
          <a:bodyPr anchor="b"/>
          <a:lstStyle>
            <a:lvl1pPr marL="0" indent="0">
              <a:buNone/>
              <a:defRPr sz="3200" b="1"/>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de-DE" smtClean="0"/>
              <a:t>Textmasterformat bearbeiten</a:t>
            </a:r>
          </a:p>
        </p:txBody>
      </p:sp>
      <p:sp>
        <p:nvSpPr>
          <p:cNvPr id="6" name="Content Placeholder 5"/>
          <p:cNvSpPr>
            <a:spLocks noGrp="1"/>
          </p:cNvSpPr>
          <p:nvPr>
            <p:ph sz="quarter" idx="4"/>
          </p:nvPr>
        </p:nvSpPr>
        <p:spPr>
          <a:xfrm>
            <a:off x="4645027" y="2174875"/>
            <a:ext cx="4041775"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Date Placeholder 6"/>
          <p:cNvSpPr>
            <a:spLocks noGrp="1"/>
          </p:cNvSpPr>
          <p:nvPr>
            <p:ph type="dt" sz="half" idx="10"/>
          </p:nvPr>
        </p:nvSpPr>
        <p:spPr/>
        <p:txBody>
          <a:bodyPr/>
          <a:lstStyle/>
          <a:p>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18077E07-3CB1-448F-A3D8-E019640E7279}" type="slidenum">
              <a:rPr lang="de-DE" smtClean="0"/>
              <a:pPr/>
              <a:t>‹Nr.›</a:t>
            </a:fld>
            <a:endParaRPr lang="de-DE"/>
          </a:p>
        </p:txBody>
      </p:sp>
    </p:spTree>
    <p:extLst>
      <p:ext uri="{BB962C8B-B14F-4D97-AF65-F5344CB8AC3E}">
        <p14:creationId xmlns:p14="http://schemas.microsoft.com/office/powerpoint/2010/main" val="795899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3600"/>
            </a:lvl1pPr>
          </a:lstStyle>
          <a:p>
            <a:r>
              <a:rPr lang="de-DE" smtClean="0"/>
              <a:t>Titelmasterformat durch Klicken bearbeiten</a:t>
            </a:r>
            <a:endParaRPr lang="en-US"/>
          </a:p>
        </p:txBody>
      </p:sp>
      <p:sp>
        <p:nvSpPr>
          <p:cNvPr id="3" name="Date Placeholder 2"/>
          <p:cNvSpPr>
            <a:spLocks noGrp="1"/>
          </p:cNvSpPr>
          <p:nvPr>
            <p:ph type="dt" sz="half" idx="10"/>
          </p:nvPr>
        </p:nvSpPr>
        <p:spPr/>
        <p:txBody>
          <a:bodyPr/>
          <a:lstStyle/>
          <a:p>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F71D7285-6978-4790-81EF-04FEC413E689}" type="slidenum">
              <a:rPr lang="de-DE" smtClean="0"/>
              <a:pPr/>
              <a:t>‹Nr.›</a:t>
            </a:fld>
            <a:endParaRPr lang="de-DE"/>
          </a:p>
        </p:txBody>
      </p:sp>
    </p:spTree>
    <p:extLst>
      <p:ext uri="{BB962C8B-B14F-4D97-AF65-F5344CB8AC3E}">
        <p14:creationId xmlns:p14="http://schemas.microsoft.com/office/powerpoint/2010/main" val="142987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69732F9A-DE61-4A02-A7B8-B0DC075DF4F5}" type="slidenum">
              <a:rPr lang="de-DE" smtClean="0"/>
              <a:pPr/>
              <a:t>‹Nr.›</a:t>
            </a:fld>
            <a:endParaRPr lang="de-DE"/>
          </a:p>
        </p:txBody>
      </p:sp>
    </p:spTree>
    <p:extLst>
      <p:ext uri="{BB962C8B-B14F-4D97-AF65-F5344CB8AC3E}">
        <p14:creationId xmlns:p14="http://schemas.microsoft.com/office/powerpoint/2010/main" val="1681249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57203" y="273052"/>
            <a:ext cx="3008313" cy="1162051"/>
          </a:xfrm>
        </p:spPr>
        <p:txBody>
          <a:bodyPr anchor="b"/>
          <a:lstStyle>
            <a:lvl1pPr algn="l">
              <a:defRPr sz="2700" b="1"/>
            </a:lvl1pPr>
          </a:lstStyle>
          <a:p>
            <a:r>
              <a:rPr lang="de-DE" smtClean="0"/>
              <a:t>Titelmasterformat durch Klicken bearbeiten</a:t>
            </a:r>
            <a:endParaRPr lang="en-US"/>
          </a:p>
        </p:txBody>
      </p:sp>
      <p:sp>
        <p:nvSpPr>
          <p:cNvPr id="3" name="Content Placeholder 2"/>
          <p:cNvSpPr>
            <a:spLocks noGrp="1"/>
          </p:cNvSpPr>
          <p:nvPr>
            <p:ph idx="1"/>
          </p:nvPr>
        </p:nvSpPr>
        <p:spPr>
          <a:xfrm>
            <a:off x="3575050" y="273055"/>
            <a:ext cx="5111750" cy="5853113"/>
          </a:xfrm>
        </p:spPr>
        <p:txBody>
          <a:bodyPr/>
          <a:lstStyle>
            <a:lvl1pPr>
              <a:defRPr sz="4300"/>
            </a:lvl1pPr>
            <a:lvl2pPr>
              <a:defRPr sz="3700"/>
            </a:lvl2pPr>
            <a:lvl3pPr>
              <a:defRPr sz="3200"/>
            </a:lvl3pPr>
            <a:lvl4pPr>
              <a:defRPr sz="2700"/>
            </a:lvl4pPr>
            <a:lvl5pPr>
              <a:defRPr sz="2700"/>
            </a:lvl5pPr>
            <a:lvl6pPr>
              <a:defRPr sz="2700"/>
            </a:lvl6pPr>
            <a:lvl7pPr>
              <a:defRPr sz="2700"/>
            </a:lvl7pPr>
            <a:lvl8pPr>
              <a:defRPr sz="2700"/>
            </a:lvl8pPr>
            <a:lvl9pPr>
              <a:defRPr sz="27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Text Placeholder 3"/>
          <p:cNvSpPr>
            <a:spLocks noGrp="1"/>
          </p:cNvSpPr>
          <p:nvPr>
            <p:ph type="body" sz="half" idx="2"/>
          </p:nvPr>
        </p:nvSpPr>
        <p:spPr>
          <a:xfrm>
            <a:off x="457203" y="1435105"/>
            <a:ext cx="3008313" cy="4691063"/>
          </a:xfrm>
        </p:spPr>
        <p:txBody>
          <a:bodyPr/>
          <a:lstStyle>
            <a:lvl1pPr marL="0" indent="0">
              <a:buNone/>
              <a:defRPr sz="1900"/>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de-DE" smtClean="0"/>
              <a:t>Textmasterformat bearbeiten</a:t>
            </a:r>
          </a:p>
        </p:txBody>
      </p:sp>
      <p:sp>
        <p:nvSpPr>
          <p:cNvPr id="5" name="Date Placeholder 4"/>
          <p:cNvSpPr>
            <a:spLocks noGrp="1"/>
          </p:cNvSpPr>
          <p:nvPr>
            <p:ph type="dt" sz="half" idx="10"/>
          </p:nvPr>
        </p:nvSpPr>
        <p:spPr/>
        <p:txBody>
          <a:bodyPr/>
          <a:lstStyle/>
          <a:p>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F5D2BE84-81FD-44BC-A499-6249DC4E03B2}" type="slidenum">
              <a:rPr lang="de-DE" smtClean="0"/>
              <a:pPr/>
              <a:t>‹Nr.›</a:t>
            </a:fld>
            <a:endParaRPr lang="de-DE"/>
          </a:p>
        </p:txBody>
      </p:sp>
    </p:spTree>
    <p:extLst>
      <p:ext uri="{BB962C8B-B14F-4D97-AF65-F5344CB8AC3E}">
        <p14:creationId xmlns:p14="http://schemas.microsoft.com/office/powerpoint/2010/main" val="1129081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3"/>
            <a:ext cx="5486400" cy="566739"/>
          </a:xfrm>
        </p:spPr>
        <p:txBody>
          <a:bodyPr anchor="b"/>
          <a:lstStyle>
            <a:lvl1pPr algn="l">
              <a:defRPr sz="2700" b="1"/>
            </a:lvl1pPr>
          </a:lstStyle>
          <a:p>
            <a:r>
              <a:rPr lang="de-DE" smtClean="0"/>
              <a:t>Titelmasterformat durch Klicken bearbeiten</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43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r>
              <a:rPr lang="de-DE" smtClean="0"/>
              <a:t>Bild durch Klicken auf Symbol hinzufügen</a:t>
            </a:r>
            <a:endParaRPr lang="en-US"/>
          </a:p>
        </p:txBody>
      </p:sp>
      <p:sp>
        <p:nvSpPr>
          <p:cNvPr id="4" name="Text Placeholder 3"/>
          <p:cNvSpPr>
            <a:spLocks noGrp="1"/>
          </p:cNvSpPr>
          <p:nvPr>
            <p:ph type="body" sz="half" idx="2"/>
          </p:nvPr>
        </p:nvSpPr>
        <p:spPr>
          <a:xfrm>
            <a:off x="1792288" y="5367341"/>
            <a:ext cx="5486400" cy="804863"/>
          </a:xfrm>
        </p:spPr>
        <p:txBody>
          <a:bodyPr/>
          <a:lstStyle>
            <a:lvl1pPr marL="0" indent="0">
              <a:buNone/>
              <a:defRPr sz="1900"/>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de-DE" smtClean="0"/>
              <a:t>Textmasterformat bearbeiten</a:t>
            </a:r>
          </a:p>
        </p:txBody>
      </p:sp>
      <p:sp>
        <p:nvSpPr>
          <p:cNvPr id="5" name="Date Placeholder 4"/>
          <p:cNvSpPr>
            <a:spLocks noGrp="1"/>
          </p:cNvSpPr>
          <p:nvPr>
            <p:ph type="dt" sz="half" idx="10"/>
          </p:nvPr>
        </p:nvSpPr>
        <p:spPr/>
        <p:txBody>
          <a:bodyPr/>
          <a:lstStyle/>
          <a:p>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1EB3AE96-63C4-4526-9A4A-C2918B8E45B0}" type="slidenum">
              <a:rPr lang="de-DE" smtClean="0"/>
              <a:pPr/>
              <a:t>‹Nr.›</a:t>
            </a:fld>
            <a:endParaRPr lang="de-DE"/>
          </a:p>
        </p:txBody>
      </p:sp>
    </p:spTree>
    <p:extLst>
      <p:ext uri="{BB962C8B-B14F-4D97-AF65-F5344CB8AC3E}">
        <p14:creationId xmlns:p14="http://schemas.microsoft.com/office/powerpoint/2010/main" val="3753814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13663"/>
            <a:ext cx="8229600" cy="711081"/>
          </a:xfrm>
          <a:prstGeom prst="rect">
            <a:avLst/>
          </a:prstGeom>
        </p:spPr>
        <p:txBody>
          <a:bodyPr vert="horz" lIns="121899" tIns="60949" rIns="121899" bIns="60949" rtlCol="0" anchor="ctr">
            <a:normAutofit/>
          </a:bodyPr>
          <a:lstStyle/>
          <a:p>
            <a:r>
              <a:rPr lang="de-DE" smtClean="0"/>
              <a:t>Titelmasterformat durch Klicken bearbeiten</a:t>
            </a:r>
            <a:endParaRPr lang="en-US"/>
          </a:p>
        </p:txBody>
      </p:sp>
      <p:sp>
        <p:nvSpPr>
          <p:cNvPr id="3" name="Text Placeholder 2"/>
          <p:cNvSpPr>
            <a:spLocks noGrp="1"/>
          </p:cNvSpPr>
          <p:nvPr>
            <p:ph type="body" idx="1"/>
          </p:nvPr>
        </p:nvSpPr>
        <p:spPr>
          <a:xfrm>
            <a:off x="457200" y="1412776"/>
            <a:ext cx="8229600" cy="4713391"/>
          </a:xfrm>
          <a:prstGeom prst="rect">
            <a:avLst/>
          </a:prstGeom>
        </p:spPr>
        <p:txBody>
          <a:bodyPr vert="horz" lIns="121899" tIns="60949" rIns="121899" bIns="60949"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e Placeholder 3"/>
          <p:cNvSpPr>
            <a:spLocks noGrp="1"/>
          </p:cNvSpPr>
          <p:nvPr>
            <p:ph type="dt" sz="half" idx="2"/>
          </p:nvPr>
        </p:nvSpPr>
        <p:spPr>
          <a:xfrm>
            <a:off x="457200" y="6165304"/>
            <a:ext cx="2133600" cy="365125"/>
          </a:xfrm>
          <a:prstGeom prst="rect">
            <a:avLst/>
          </a:prstGeom>
        </p:spPr>
        <p:txBody>
          <a:bodyPr vert="horz" lIns="121899" tIns="60949" rIns="121899" bIns="60949" rtlCol="0" anchor="ctr"/>
          <a:lstStyle>
            <a:lvl1pPr algn="l">
              <a:defRPr sz="1600">
                <a:solidFill>
                  <a:schemeClr val="tx1">
                    <a:tint val="75000"/>
                  </a:schemeClr>
                </a:solidFill>
              </a:defRPr>
            </a:lvl1pPr>
          </a:lstStyle>
          <a:p>
            <a:endParaRPr lang="de-DE"/>
          </a:p>
        </p:txBody>
      </p:sp>
      <p:sp>
        <p:nvSpPr>
          <p:cNvPr id="5" name="Footer Placeholder 4"/>
          <p:cNvSpPr>
            <a:spLocks noGrp="1"/>
          </p:cNvSpPr>
          <p:nvPr>
            <p:ph type="ftr" sz="quarter" idx="3"/>
          </p:nvPr>
        </p:nvSpPr>
        <p:spPr>
          <a:xfrm>
            <a:off x="3124200" y="6165304"/>
            <a:ext cx="2895600" cy="365125"/>
          </a:xfrm>
          <a:prstGeom prst="rect">
            <a:avLst/>
          </a:prstGeom>
        </p:spPr>
        <p:txBody>
          <a:bodyPr vert="horz" lIns="121899" tIns="60949" rIns="121899" bIns="60949" rtlCol="0" anchor="ctr"/>
          <a:lstStyle>
            <a:lvl1pPr algn="ctr">
              <a:defRPr sz="16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6553201" y="6165304"/>
            <a:ext cx="2133600" cy="365125"/>
          </a:xfrm>
          <a:prstGeom prst="rect">
            <a:avLst/>
          </a:prstGeom>
        </p:spPr>
        <p:txBody>
          <a:bodyPr vert="horz" lIns="121899" tIns="60949" rIns="121899" bIns="60949" rtlCol="0" anchor="ctr"/>
          <a:lstStyle>
            <a:lvl1pPr algn="r">
              <a:defRPr sz="1600">
                <a:solidFill>
                  <a:schemeClr val="tx1">
                    <a:tint val="75000"/>
                  </a:schemeClr>
                </a:solidFill>
              </a:defRPr>
            </a:lvl1pPr>
          </a:lstStyle>
          <a:p>
            <a:fld id="{D77666B0-147D-4DE8-8A4C-B13572FADDA2}" type="slidenum">
              <a:rPr lang="de-DE" smtClean="0"/>
              <a:pPr/>
              <a:t>‹Nr.›</a:t>
            </a:fld>
            <a:endParaRPr lang="de-DE"/>
          </a:p>
        </p:txBody>
      </p:sp>
      <p:pic>
        <p:nvPicPr>
          <p:cNvPr id="7" name="Picture 6" descr="E:\websites\free-power-point-templates\2012\logos.png"/>
          <p:cNvPicPr>
            <a:picLocks noChangeAspect="1" noChangeArrowheads="1"/>
          </p:cNvPicPr>
          <p:nvPr/>
        </p:nvPicPr>
        <p:blipFill>
          <a:blip r:embed="rId14" cstate="print">
            <a:extLst>
              <a:ext uri="{28A0092B-C50C-407E-A947-70E740481C1C}">
                <a14:useLocalDpi xmlns:a14="http://schemas.microsoft.com/office/drawing/2010/main" val="0"/>
              </a:ext>
            </a:extLst>
          </a:blip>
          <a:stretch>
            <a:fillRect/>
          </a:stretch>
        </p:blipFill>
        <p:spPr bwMode="auto">
          <a:xfrm>
            <a:off x="8409940" y="6608110"/>
            <a:ext cx="752469" cy="270889"/>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450804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1218987" rtl="0" eaLnBrk="1" latinLnBrk="0" hangingPunct="1">
        <a:spcBef>
          <a:spcPct val="0"/>
        </a:spcBef>
        <a:buNone/>
        <a:defRPr sz="3600" kern="1200">
          <a:solidFill>
            <a:schemeClr val="bg1"/>
          </a:solidFill>
          <a:latin typeface="+mj-lt"/>
          <a:ea typeface="+mj-ea"/>
          <a:cs typeface="+mj-cs"/>
        </a:defRPr>
      </a:lvl1pPr>
    </p:titleStyle>
    <p:bodyStyle>
      <a:lvl1pPr marL="457120" indent="-457120" algn="l" defTabSz="1218987" rtl="0" eaLnBrk="1" latinLnBrk="0" hangingPunct="1">
        <a:spcBef>
          <a:spcPct val="20000"/>
        </a:spcBef>
        <a:buFont typeface="Arial" pitchFamily="34" charset="0"/>
        <a:buChar char="•"/>
        <a:defRPr sz="3600" kern="1200">
          <a:solidFill>
            <a:schemeClr val="bg1"/>
          </a:solidFill>
          <a:latin typeface="+mj-lt"/>
          <a:ea typeface="+mn-ea"/>
          <a:cs typeface="+mn-cs"/>
        </a:defRPr>
      </a:lvl1pPr>
      <a:lvl2pPr marL="990427" indent="-380933" algn="l" defTabSz="1218987" rtl="0" eaLnBrk="1" latinLnBrk="0" hangingPunct="1">
        <a:spcBef>
          <a:spcPct val="20000"/>
        </a:spcBef>
        <a:buFont typeface="Arial" pitchFamily="34" charset="0"/>
        <a:buChar char="–"/>
        <a:defRPr sz="3200" kern="1200">
          <a:solidFill>
            <a:schemeClr val="bg1"/>
          </a:solidFill>
          <a:latin typeface="+mj-lt"/>
          <a:ea typeface="+mn-ea"/>
          <a:cs typeface="+mn-cs"/>
        </a:defRPr>
      </a:lvl2pPr>
      <a:lvl3pPr marL="1523733" indent="-304747" algn="l" defTabSz="1218987" rtl="0" eaLnBrk="1" latinLnBrk="0" hangingPunct="1">
        <a:spcBef>
          <a:spcPct val="20000"/>
        </a:spcBef>
        <a:buFont typeface="Arial" pitchFamily="34" charset="0"/>
        <a:buChar char="•"/>
        <a:defRPr sz="2400" kern="1200">
          <a:solidFill>
            <a:schemeClr val="bg1"/>
          </a:solidFill>
          <a:latin typeface="+mj-lt"/>
          <a:ea typeface="+mn-ea"/>
          <a:cs typeface="+mn-cs"/>
        </a:defRPr>
      </a:lvl3pPr>
      <a:lvl4pPr marL="2133227" indent="-304747" algn="l" defTabSz="1218987" rtl="0" eaLnBrk="1" latinLnBrk="0" hangingPunct="1">
        <a:spcBef>
          <a:spcPct val="20000"/>
        </a:spcBef>
        <a:buFont typeface="Arial" pitchFamily="34" charset="0"/>
        <a:buChar char="–"/>
        <a:defRPr sz="2000" kern="1200">
          <a:solidFill>
            <a:schemeClr val="bg1"/>
          </a:solidFill>
          <a:latin typeface="+mj-lt"/>
          <a:ea typeface="+mn-ea"/>
          <a:cs typeface="+mn-cs"/>
        </a:defRPr>
      </a:lvl4pPr>
      <a:lvl5pPr marL="2742720" indent="-304747" algn="l" defTabSz="1218987" rtl="0" eaLnBrk="1" latinLnBrk="0" hangingPunct="1">
        <a:spcBef>
          <a:spcPct val="20000"/>
        </a:spcBef>
        <a:buFont typeface="Arial" pitchFamily="34" charset="0"/>
        <a:buChar char="»"/>
        <a:defRPr sz="2000" kern="1200">
          <a:solidFill>
            <a:schemeClr val="bg1"/>
          </a:solidFill>
          <a:latin typeface="+mj-lt"/>
          <a:ea typeface="+mn-ea"/>
          <a:cs typeface="+mn-cs"/>
        </a:defRPr>
      </a:lvl5pPr>
      <a:lvl6pPr marL="335221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1707"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200"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069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9.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00" name="Rectangle 4"/>
          <p:cNvSpPr>
            <a:spLocks noGrp="1" noChangeArrowheads="1"/>
          </p:cNvSpPr>
          <p:nvPr>
            <p:ph type="ctrTitle"/>
          </p:nvPr>
        </p:nvSpPr>
        <p:spPr>
          <a:xfrm>
            <a:off x="990600" y="836712"/>
            <a:ext cx="7973888" cy="2880320"/>
          </a:xfrm>
        </p:spPr>
        <p:txBody>
          <a:bodyPr>
            <a:normAutofit/>
          </a:bodyPr>
          <a:lstStyle/>
          <a:p>
            <a:r>
              <a:rPr lang="de-DE" sz="8800" dirty="0" smtClean="0">
                <a:latin typeface="Gabriola" pitchFamily="82" charset="0"/>
              </a:rPr>
              <a:t>Stufe 5 </a:t>
            </a:r>
            <a:r>
              <a:rPr lang="de-DE" dirty="0" smtClean="0">
                <a:latin typeface="Gabriola" pitchFamily="82" charset="0"/>
              </a:rPr>
              <a:t/>
            </a:r>
            <a:br>
              <a:rPr lang="de-DE" dirty="0" smtClean="0">
                <a:latin typeface="Gabriola" pitchFamily="82" charset="0"/>
              </a:rPr>
            </a:br>
            <a:r>
              <a:rPr lang="de-DE" sz="4800" dirty="0" smtClean="0">
                <a:solidFill>
                  <a:schemeClr val="accent6">
                    <a:lumMod val="60000"/>
                    <a:lumOff val="40000"/>
                  </a:schemeClr>
                </a:solidFill>
                <a:latin typeface="Gabriola" pitchFamily="82" charset="0"/>
              </a:rPr>
              <a:t>Mitarbeiter auf breiter Basis befähigen</a:t>
            </a:r>
            <a:endParaRPr lang="de-DE" sz="4800" dirty="0">
              <a:solidFill>
                <a:schemeClr val="accent6">
                  <a:lumMod val="60000"/>
                  <a:lumOff val="40000"/>
                </a:schemeClr>
              </a:solidFill>
              <a:latin typeface="Gabriola" pitchFamily="82" charset="0"/>
            </a:endParaRPr>
          </a:p>
        </p:txBody>
      </p:sp>
      <p:sp>
        <p:nvSpPr>
          <p:cNvPr id="4101" name="Rectangle 5"/>
          <p:cNvSpPr>
            <a:spLocks noGrp="1" noChangeArrowheads="1"/>
          </p:cNvSpPr>
          <p:nvPr>
            <p:ph type="subTitle" idx="1"/>
          </p:nvPr>
        </p:nvSpPr>
        <p:spPr/>
        <p:txBody>
          <a:bodyPr>
            <a:normAutofit/>
          </a:bodyPr>
          <a:lstStyle/>
          <a:p>
            <a:r>
              <a:rPr lang="de-DE" sz="2800" dirty="0" smtClean="0">
                <a:solidFill>
                  <a:schemeClr val="bg1">
                    <a:lumMod val="95000"/>
                  </a:schemeClr>
                </a:solidFill>
                <a:latin typeface="Gabriola" pitchFamily="82" charset="0"/>
              </a:rPr>
              <a:t>von 4520040, 9205768, 3001624, 4577766, 2354483, 6548276</a:t>
            </a:r>
            <a:endParaRPr lang="de-DE" sz="2800" dirty="0">
              <a:solidFill>
                <a:schemeClr val="bg1">
                  <a:lumMod val="95000"/>
                </a:schemeClr>
              </a:solidFill>
              <a:latin typeface="Gabriola" pitchFamily="82" charset="0"/>
            </a:endParaRP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4100"/>
                                        </p:tgtEl>
                                        <p:attrNameLst>
                                          <p:attrName>style.visibility</p:attrName>
                                        </p:attrNameLst>
                                      </p:cBhvr>
                                      <p:to>
                                        <p:strVal val="visible"/>
                                      </p:to>
                                    </p:set>
                                    <p:anim calcmode="lin" valueType="num">
                                      <p:cBhvr additive="base">
                                        <p:cTn id="7" dur="500" fill="hold"/>
                                        <p:tgtEl>
                                          <p:spTgt spid="4100"/>
                                        </p:tgtEl>
                                        <p:attrNameLst>
                                          <p:attrName>ppt_x</p:attrName>
                                        </p:attrNameLst>
                                      </p:cBhvr>
                                      <p:tavLst>
                                        <p:tav tm="0">
                                          <p:val>
                                            <p:strVal val="#ppt_x"/>
                                          </p:val>
                                        </p:tav>
                                        <p:tav tm="100000">
                                          <p:val>
                                            <p:strVal val="#ppt_x"/>
                                          </p:val>
                                        </p:tav>
                                      </p:tavLst>
                                    </p:anim>
                                    <p:anim calcmode="lin" valueType="num">
                                      <p:cBhvr additive="base">
                                        <p:cTn id="8" dur="500" fill="hold"/>
                                        <p:tgtEl>
                                          <p:spTgt spid="4100"/>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9" presetClass="entr" presetSubtype="0" fill="hold" grpId="0" nodeType="afterEffect">
                                  <p:stCondLst>
                                    <p:cond delay="0"/>
                                  </p:stCondLst>
                                  <p:childTnLst>
                                    <p:set>
                                      <p:cBhvr>
                                        <p:cTn id="11" dur="1" fill="hold">
                                          <p:stCondLst>
                                            <p:cond delay="0"/>
                                          </p:stCondLst>
                                        </p:cTn>
                                        <p:tgtEl>
                                          <p:spTgt spid="4101"/>
                                        </p:tgtEl>
                                        <p:attrNameLst>
                                          <p:attrName>style.visibility</p:attrName>
                                        </p:attrNameLst>
                                      </p:cBhvr>
                                      <p:to>
                                        <p:strVal val="visible"/>
                                      </p:to>
                                    </p:set>
                                    <p:animEffect transition="in" filter="dissolve">
                                      <p:cBhvr>
                                        <p:cTn id="12" dur="500"/>
                                        <p:tgtEl>
                                          <p:spTgt spid="4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autoUpdateAnimBg="0"/>
      <p:bldP spid="4101"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6000" dirty="0" smtClean="0"/>
              <a:t>Formale Strukturen</a:t>
            </a:r>
            <a:br>
              <a:rPr lang="de-DE" sz="6000" dirty="0" smtClean="0"/>
            </a:br>
            <a:r>
              <a:rPr lang="de-DE" sz="2800" dirty="0">
                <a:solidFill>
                  <a:schemeClr val="accent6">
                    <a:lumMod val="60000"/>
                    <a:lumOff val="40000"/>
                  </a:schemeClr>
                </a:solidFill>
              </a:rPr>
              <a:t>Probleme bei </a:t>
            </a:r>
            <a:r>
              <a:rPr lang="de-DE" sz="2800" dirty="0" smtClean="0">
                <a:solidFill>
                  <a:schemeClr val="accent6">
                    <a:lumMod val="60000"/>
                    <a:lumOff val="40000"/>
                  </a:schemeClr>
                </a:solidFill>
              </a:rPr>
              <a:t>formalen </a:t>
            </a:r>
            <a:r>
              <a:rPr lang="de-DE" sz="2800" dirty="0">
                <a:solidFill>
                  <a:schemeClr val="accent6">
                    <a:lumMod val="60000"/>
                    <a:lumOff val="40000"/>
                  </a:schemeClr>
                </a:solidFill>
              </a:rPr>
              <a:t>Strukturen</a:t>
            </a:r>
          </a:p>
        </p:txBody>
      </p:sp>
      <p:sp>
        <p:nvSpPr>
          <p:cNvPr id="3" name="Inhaltsplatzhalter 2"/>
          <p:cNvSpPr>
            <a:spLocks noGrp="1"/>
          </p:cNvSpPr>
          <p:nvPr>
            <p:ph idx="1"/>
          </p:nvPr>
        </p:nvSpPr>
        <p:spPr/>
        <p:txBody>
          <a:bodyPr>
            <a:normAutofit/>
          </a:bodyPr>
          <a:lstStyle/>
          <a:p>
            <a:pPr>
              <a:lnSpc>
                <a:spcPct val="110000"/>
              </a:lnSpc>
              <a:spcBef>
                <a:spcPts val="1200"/>
              </a:spcBef>
            </a:pPr>
            <a:r>
              <a:rPr lang="de-DE" sz="3200" dirty="0" smtClean="0"/>
              <a:t>Ressourcen und Verantwortlichkeiten sind fragmentiert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platzhalter 4"/>
          <p:cNvPicPr>
            <a:picLocks noGrp="1" noChangeAspect="1"/>
          </p:cNvPicPr>
          <p:nvPr>
            <p:ph type="pic" idx="1"/>
          </p:nvPr>
        </p:nvPicPr>
        <p:blipFill>
          <a:blip r:embed="rId2">
            <a:extLst>
              <a:ext uri="{28A0092B-C50C-407E-A947-70E740481C1C}">
                <a14:useLocalDpi xmlns:a14="http://schemas.microsoft.com/office/drawing/2010/main" val="0"/>
              </a:ext>
            </a:extLst>
          </a:blip>
          <a:srcRect t="7403" b="7403"/>
          <a:stretch>
            <a:fillRect/>
          </a:stretch>
        </p:blipFill>
        <p:spPr>
          <a:xfrm>
            <a:off x="683568" y="548680"/>
            <a:ext cx="7680853" cy="5760640"/>
          </a:xfrm>
        </p:spPr>
      </p:pic>
    </p:spTree>
    <p:extLst>
      <p:ext uri="{BB962C8B-B14F-4D97-AF65-F5344CB8AC3E}">
        <p14:creationId xmlns:p14="http://schemas.microsoft.com/office/powerpoint/2010/main" val="40035749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6000" dirty="0" smtClean="0"/>
              <a:t>Formale Strukturen</a:t>
            </a:r>
            <a:br>
              <a:rPr lang="de-DE" sz="6000" dirty="0" smtClean="0"/>
            </a:br>
            <a:r>
              <a:rPr lang="de-DE" sz="2800" dirty="0">
                <a:solidFill>
                  <a:schemeClr val="accent6">
                    <a:lumMod val="60000"/>
                    <a:lumOff val="40000"/>
                  </a:schemeClr>
                </a:solidFill>
              </a:rPr>
              <a:t>Probleme bei </a:t>
            </a:r>
            <a:r>
              <a:rPr lang="de-DE" sz="2800" dirty="0" smtClean="0">
                <a:solidFill>
                  <a:schemeClr val="accent6">
                    <a:lumMod val="60000"/>
                    <a:lumOff val="40000"/>
                  </a:schemeClr>
                </a:solidFill>
              </a:rPr>
              <a:t>formalen </a:t>
            </a:r>
            <a:r>
              <a:rPr lang="de-DE" sz="2800" dirty="0">
                <a:solidFill>
                  <a:schemeClr val="accent6">
                    <a:lumMod val="60000"/>
                    <a:lumOff val="40000"/>
                  </a:schemeClr>
                </a:solidFill>
              </a:rPr>
              <a:t>Strukturen</a:t>
            </a:r>
          </a:p>
        </p:txBody>
      </p:sp>
      <p:sp>
        <p:nvSpPr>
          <p:cNvPr id="3" name="Inhaltsplatzhalter 2"/>
          <p:cNvSpPr>
            <a:spLocks noGrp="1"/>
          </p:cNvSpPr>
          <p:nvPr>
            <p:ph idx="1"/>
          </p:nvPr>
        </p:nvSpPr>
        <p:spPr/>
        <p:txBody>
          <a:bodyPr>
            <a:normAutofit/>
          </a:bodyPr>
          <a:lstStyle/>
          <a:p>
            <a:pPr>
              <a:lnSpc>
                <a:spcPct val="110000"/>
              </a:lnSpc>
              <a:spcBef>
                <a:spcPts val="1200"/>
              </a:spcBef>
            </a:pPr>
            <a:r>
              <a:rPr lang="de-DE" sz="3200" dirty="0" smtClean="0"/>
              <a:t>Ressourcen und Verantwortlichkeiten sind fragmentiert</a:t>
            </a:r>
          </a:p>
          <a:p>
            <a:pPr>
              <a:lnSpc>
                <a:spcPct val="110000"/>
              </a:lnSpc>
              <a:spcBef>
                <a:spcPts val="1200"/>
              </a:spcBef>
            </a:pPr>
            <a:r>
              <a:rPr lang="de-DE" sz="3200" dirty="0" smtClean="0"/>
              <a:t>kein funktionsübergreifender Austausch</a:t>
            </a:r>
          </a:p>
          <a:p>
            <a:pPr>
              <a:lnSpc>
                <a:spcPct val="110000"/>
              </a:lnSpc>
              <a:spcBef>
                <a:spcPts val="1200"/>
              </a:spcBef>
            </a:pPr>
            <a:endParaRPr lang="de-DE" sz="3800" dirty="0" smtClean="0"/>
          </a:p>
          <a:p>
            <a:endParaRPr lang="de-DE" dirty="0"/>
          </a:p>
        </p:txBody>
      </p:sp>
    </p:spTree>
    <p:extLst>
      <p:ext uri="{BB962C8B-B14F-4D97-AF65-F5344CB8AC3E}">
        <p14:creationId xmlns:p14="http://schemas.microsoft.com/office/powerpoint/2010/main" val="11155040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platzhalter 4"/>
          <p:cNvPicPr>
            <a:picLocks noGrp="1" noChangeAspect="1"/>
          </p:cNvPicPr>
          <p:nvPr>
            <p:ph type="pic" idx="1"/>
          </p:nvPr>
        </p:nvPicPr>
        <p:blipFill>
          <a:blip r:embed="rId2">
            <a:extLst>
              <a:ext uri="{28A0092B-C50C-407E-A947-70E740481C1C}">
                <a14:useLocalDpi xmlns:a14="http://schemas.microsoft.com/office/drawing/2010/main" val="0"/>
              </a:ext>
            </a:extLst>
          </a:blip>
          <a:srcRect t="8681" b="8681"/>
          <a:stretch>
            <a:fillRect/>
          </a:stretch>
        </p:blipFill>
        <p:spPr>
          <a:xfrm>
            <a:off x="539552" y="476672"/>
            <a:ext cx="7992888" cy="5994665"/>
          </a:xfrm>
        </p:spPr>
      </p:pic>
    </p:spTree>
    <p:extLst>
      <p:ext uri="{BB962C8B-B14F-4D97-AF65-F5344CB8AC3E}">
        <p14:creationId xmlns:p14="http://schemas.microsoft.com/office/powerpoint/2010/main" val="9800676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6000" dirty="0" smtClean="0"/>
              <a:t>Formale Strukturen</a:t>
            </a:r>
            <a:br>
              <a:rPr lang="de-DE" sz="6000" dirty="0" smtClean="0"/>
            </a:br>
            <a:r>
              <a:rPr lang="de-DE" sz="2800" dirty="0">
                <a:solidFill>
                  <a:schemeClr val="accent6">
                    <a:lumMod val="60000"/>
                    <a:lumOff val="40000"/>
                  </a:schemeClr>
                </a:solidFill>
              </a:rPr>
              <a:t>Probleme bei </a:t>
            </a:r>
            <a:r>
              <a:rPr lang="de-DE" sz="2800" dirty="0" smtClean="0">
                <a:solidFill>
                  <a:schemeClr val="accent6">
                    <a:lumMod val="60000"/>
                    <a:lumOff val="40000"/>
                  </a:schemeClr>
                </a:solidFill>
              </a:rPr>
              <a:t>formalen </a:t>
            </a:r>
            <a:r>
              <a:rPr lang="de-DE" sz="2800" dirty="0">
                <a:solidFill>
                  <a:schemeClr val="accent6">
                    <a:lumMod val="60000"/>
                    <a:lumOff val="40000"/>
                  </a:schemeClr>
                </a:solidFill>
              </a:rPr>
              <a:t>Strukturen</a:t>
            </a:r>
          </a:p>
        </p:txBody>
      </p:sp>
      <p:sp>
        <p:nvSpPr>
          <p:cNvPr id="3" name="Inhaltsplatzhalter 2"/>
          <p:cNvSpPr>
            <a:spLocks noGrp="1"/>
          </p:cNvSpPr>
          <p:nvPr>
            <p:ph idx="1"/>
          </p:nvPr>
        </p:nvSpPr>
        <p:spPr/>
        <p:txBody>
          <a:bodyPr>
            <a:normAutofit/>
          </a:bodyPr>
          <a:lstStyle/>
          <a:p>
            <a:pPr>
              <a:lnSpc>
                <a:spcPct val="110000"/>
              </a:lnSpc>
              <a:spcBef>
                <a:spcPts val="1200"/>
              </a:spcBef>
            </a:pPr>
            <a:r>
              <a:rPr lang="de-DE" sz="3200" dirty="0" smtClean="0"/>
              <a:t>Ressourcen und Verantwortlichkeiten sind fragmentiert</a:t>
            </a:r>
          </a:p>
          <a:p>
            <a:pPr>
              <a:lnSpc>
                <a:spcPct val="110000"/>
              </a:lnSpc>
              <a:spcBef>
                <a:spcPts val="1200"/>
              </a:spcBef>
            </a:pPr>
            <a:r>
              <a:rPr lang="de-DE" sz="3200" dirty="0" smtClean="0"/>
              <a:t>kein funktionsübergreifender Austausch</a:t>
            </a:r>
          </a:p>
          <a:p>
            <a:pPr>
              <a:lnSpc>
                <a:spcPct val="110000"/>
              </a:lnSpc>
              <a:spcBef>
                <a:spcPts val="1200"/>
              </a:spcBef>
            </a:pPr>
            <a:r>
              <a:rPr lang="de-DE" sz="3200" dirty="0" smtClean="0"/>
              <a:t>Ignoranz bei Beschwerden von MA</a:t>
            </a:r>
          </a:p>
          <a:p>
            <a:pPr marL="0" indent="0">
              <a:buNone/>
            </a:pPr>
            <a:endParaRPr lang="de-DE" dirty="0"/>
          </a:p>
        </p:txBody>
      </p:sp>
    </p:spTree>
    <p:extLst>
      <p:ext uri="{BB962C8B-B14F-4D97-AF65-F5344CB8AC3E}">
        <p14:creationId xmlns:p14="http://schemas.microsoft.com/office/powerpoint/2010/main" val="15978860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platzhalter 4"/>
          <p:cNvPicPr>
            <a:picLocks noGrp="1" noChangeAspect="1"/>
          </p:cNvPicPr>
          <p:nvPr>
            <p:ph type="pic" idx="1"/>
          </p:nvPr>
        </p:nvPicPr>
        <p:blipFill>
          <a:blip r:embed="rId2">
            <a:extLst>
              <a:ext uri="{28A0092B-C50C-407E-A947-70E740481C1C}">
                <a14:useLocalDpi xmlns:a14="http://schemas.microsoft.com/office/drawing/2010/main" val="0"/>
              </a:ext>
            </a:extLst>
          </a:blip>
          <a:srcRect t="6792" b="6792"/>
          <a:stretch>
            <a:fillRect/>
          </a:stretch>
        </p:blipFill>
        <p:spPr>
          <a:xfrm>
            <a:off x="467544" y="332656"/>
            <a:ext cx="8064896" cy="6048672"/>
          </a:xfrm>
        </p:spPr>
      </p:pic>
    </p:spTree>
    <p:extLst>
      <p:ext uri="{BB962C8B-B14F-4D97-AF65-F5344CB8AC3E}">
        <p14:creationId xmlns:p14="http://schemas.microsoft.com/office/powerpoint/2010/main" val="31251323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6000" dirty="0" smtClean="0"/>
              <a:t>Formale Strukturen</a:t>
            </a:r>
            <a:br>
              <a:rPr lang="de-DE" sz="6000" dirty="0" smtClean="0"/>
            </a:br>
            <a:r>
              <a:rPr lang="de-DE" sz="2800" dirty="0">
                <a:solidFill>
                  <a:schemeClr val="accent6">
                    <a:lumMod val="60000"/>
                    <a:lumOff val="40000"/>
                  </a:schemeClr>
                </a:solidFill>
              </a:rPr>
              <a:t>Probleme bei </a:t>
            </a:r>
            <a:r>
              <a:rPr lang="de-DE" sz="2800" dirty="0" smtClean="0">
                <a:solidFill>
                  <a:schemeClr val="accent6">
                    <a:lumMod val="60000"/>
                    <a:lumOff val="40000"/>
                  </a:schemeClr>
                </a:solidFill>
              </a:rPr>
              <a:t>formalen </a:t>
            </a:r>
            <a:r>
              <a:rPr lang="de-DE" sz="2800" dirty="0">
                <a:solidFill>
                  <a:schemeClr val="accent6">
                    <a:lumMod val="60000"/>
                    <a:lumOff val="40000"/>
                  </a:schemeClr>
                </a:solidFill>
              </a:rPr>
              <a:t>Strukturen</a:t>
            </a:r>
          </a:p>
        </p:txBody>
      </p:sp>
      <p:sp>
        <p:nvSpPr>
          <p:cNvPr id="3" name="Inhaltsplatzhalter 2"/>
          <p:cNvSpPr>
            <a:spLocks noGrp="1"/>
          </p:cNvSpPr>
          <p:nvPr>
            <p:ph idx="1"/>
          </p:nvPr>
        </p:nvSpPr>
        <p:spPr/>
        <p:txBody>
          <a:bodyPr>
            <a:normAutofit/>
          </a:bodyPr>
          <a:lstStyle/>
          <a:p>
            <a:pPr>
              <a:lnSpc>
                <a:spcPct val="110000"/>
              </a:lnSpc>
              <a:spcBef>
                <a:spcPts val="1200"/>
              </a:spcBef>
            </a:pPr>
            <a:r>
              <a:rPr lang="de-DE" sz="3200" dirty="0" smtClean="0"/>
              <a:t>Ressourcen und Verantwortlichkeiten sind fragmentiert</a:t>
            </a:r>
          </a:p>
          <a:p>
            <a:pPr>
              <a:lnSpc>
                <a:spcPct val="110000"/>
              </a:lnSpc>
              <a:spcBef>
                <a:spcPts val="1200"/>
              </a:spcBef>
            </a:pPr>
            <a:r>
              <a:rPr lang="de-DE" sz="3200" dirty="0" smtClean="0"/>
              <a:t>kein funktionsübergreifender Austausch</a:t>
            </a:r>
          </a:p>
          <a:p>
            <a:pPr>
              <a:lnSpc>
                <a:spcPct val="110000"/>
              </a:lnSpc>
              <a:spcBef>
                <a:spcPts val="1200"/>
              </a:spcBef>
            </a:pPr>
            <a:r>
              <a:rPr lang="de-DE" sz="3200" dirty="0" smtClean="0"/>
              <a:t>Ignoranz bei Beschwerden von MA</a:t>
            </a:r>
          </a:p>
          <a:p>
            <a:pPr>
              <a:lnSpc>
                <a:spcPct val="110000"/>
              </a:lnSpc>
              <a:spcBef>
                <a:spcPts val="1200"/>
              </a:spcBef>
            </a:pPr>
            <a:r>
              <a:rPr lang="de-DE" sz="3200" dirty="0" smtClean="0"/>
              <a:t>Organisationsstruktur nicht an die Vision angepasst</a:t>
            </a:r>
          </a:p>
          <a:p>
            <a:pPr>
              <a:lnSpc>
                <a:spcPct val="110000"/>
              </a:lnSpc>
              <a:spcBef>
                <a:spcPts val="1200"/>
              </a:spcBef>
            </a:pPr>
            <a:r>
              <a:rPr lang="de-DE" sz="3800" dirty="0"/>
              <a:t>Angst vor Machtverlust </a:t>
            </a:r>
          </a:p>
          <a:p>
            <a:pPr lvl="1">
              <a:spcBef>
                <a:spcPts val="1200"/>
              </a:spcBef>
              <a:buSzPct val="100000"/>
              <a:buFont typeface="Wingdings" pitchFamily="2" charset="2"/>
              <a:buChar char="à"/>
            </a:pPr>
            <a:r>
              <a:rPr lang="de-DE" sz="3300" dirty="0">
                <a:sym typeface="Wingdings" pitchFamily="2" charset="2"/>
              </a:rPr>
              <a:t>Widerstand bei Vorgesetzten</a:t>
            </a:r>
          </a:p>
          <a:p>
            <a:pPr>
              <a:lnSpc>
                <a:spcPct val="110000"/>
              </a:lnSpc>
              <a:spcBef>
                <a:spcPts val="1200"/>
              </a:spcBef>
            </a:pPr>
            <a:endParaRPr lang="de-DE" sz="3200" dirty="0" smtClean="0"/>
          </a:p>
          <a:p>
            <a:endParaRPr lang="de-DE" dirty="0"/>
          </a:p>
        </p:txBody>
      </p:sp>
    </p:spTree>
    <p:extLst>
      <p:ext uri="{BB962C8B-B14F-4D97-AF65-F5344CB8AC3E}">
        <p14:creationId xmlns:p14="http://schemas.microsoft.com/office/powerpoint/2010/main" val="3610899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platzhalter 4"/>
          <p:cNvPicPr>
            <a:picLocks noGrp="1" noChangeAspect="1"/>
          </p:cNvPicPr>
          <p:nvPr>
            <p:ph type="pic" idx="1"/>
          </p:nvPr>
        </p:nvPicPr>
        <p:blipFill>
          <a:blip r:embed="rId2">
            <a:extLst>
              <a:ext uri="{28A0092B-C50C-407E-A947-70E740481C1C}">
                <a14:useLocalDpi xmlns:a14="http://schemas.microsoft.com/office/drawing/2010/main" val="0"/>
              </a:ext>
            </a:extLst>
          </a:blip>
          <a:srcRect t="7380" b="7380"/>
          <a:stretch>
            <a:fillRect/>
          </a:stretch>
        </p:blipFill>
        <p:spPr>
          <a:xfrm>
            <a:off x="683568" y="476672"/>
            <a:ext cx="7776864" cy="5832648"/>
          </a:xfrm>
        </p:spPr>
      </p:pic>
    </p:spTree>
    <p:extLst>
      <p:ext uri="{BB962C8B-B14F-4D97-AF65-F5344CB8AC3E}">
        <p14:creationId xmlns:p14="http://schemas.microsoft.com/office/powerpoint/2010/main" val="7346378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6000" dirty="0" smtClean="0"/>
              <a:t>Formale Strukturen</a:t>
            </a:r>
            <a:br>
              <a:rPr lang="de-DE" sz="6000" dirty="0" smtClean="0"/>
            </a:br>
            <a:r>
              <a:rPr lang="de-DE" sz="2800" dirty="0">
                <a:solidFill>
                  <a:schemeClr val="accent6">
                    <a:lumMod val="60000"/>
                    <a:lumOff val="40000"/>
                  </a:schemeClr>
                </a:solidFill>
              </a:rPr>
              <a:t>Probleme bei </a:t>
            </a:r>
            <a:r>
              <a:rPr lang="de-DE" sz="2800" dirty="0" smtClean="0">
                <a:solidFill>
                  <a:schemeClr val="accent6">
                    <a:lumMod val="60000"/>
                    <a:lumOff val="40000"/>
                  </a:schemeClr>
                </a:solidFill>
              </a:rPr>
              <a:t>formalen </a:t>
            </a:r>
            <a:r>
              <a:rPr lang="de-DE" sz="2800" dirty="0">
                <a:solidFill>
                  <a:schemeClr val="accent6">
                    <a:lumMod val="60000"/>
                    <a:lumOff val="40000"/>
                  </a:schemeClr>
                </a:solidFill>
              </a:rPr>
              <a:t>Strukturen</a:t>
            </a:r>
          </a:p>
        </p:txBody>
      </p:sp>
      <p:sp>
        <p:nvSpPr>
          <p:cNvPr id="3" name="Inhaltsplatzhalter 2"/>
          <p:cNvSpPr>
            <a:spLocks noGrp="1"/>
          </p:cNvSpPr>
          <p:nvPr>
            <p:ph idx="1"/>
          </p:nvPr>
        </p:nvSpPr>
        <p:spPr/>
        <p:txBody>
          <a:bodyPr>
            <a:normAutofit fontScale="85000" lnSpcReduction="10000"/>
          </a:bodyPr>
          <a:lstStyle/>
          <a:p>
            <a:pPr>
              <a:lnSpc>
                <a:spcPct val="110000"/>
              </a:lnSpc>
              <a:spcBef>
                <a:spcPts val="1200"/>
              </a:spcBef>
            </a:pPr>
            <a:r>
              <a:rPr lang="de-DE" sz="3800" dirty="0" smtClean="0"/>
              <a:t>Ressourcen und Verantwortlichkeiten sind fragmentiert</a:t>
            </a:r>
          </a:p>
          <a:p>
            <a:pPr>
              <a:lnSpc>
                <a:spcPct val="110000"/>
              </a:lnSpc>
              <a:spcBef>
                <a:spcPts val="1200"/>
              </a:spcBef>
            </a:pPr>
            <a:r>
              <a:rPr lang="de-DE" sz="3800" dirty="0" smtClean="0"/>
              <a:t>kein funktionsübergreifender Austausch</a:t>
            </a:r>
          </a:p>
          <a:p>
            <a:pPr>
              <a:lnSpc>
                <a:spcPct val="110000"/>
              </a:lnSpc>
              <a:spcBef>
                <a:spcPts val="1200"/>
              </a:spcBef>
            </a:pPr>
            <a:r>
              <a:rPr lang="de-DE" sz="3800" dirty="0" smtClean="0"/>
              <a:t>Ignoranz bei Beschwerden von MA</a:t>
            </a:r>
          </a:p>
          <a:p>
            <a:pPr>
              <a:lnSpc>
                <a:spcPct val="110000"/>
              </a:lnSpc>
              <a:spcBef>
                <a:spcPts val="1200"/>
              </a:spcBef>
            </a:pPr>
            <a:r>
              <a:rPr lang="de-DE" sz="3800" dirty="0" smtClean="0"/>
              <a:t>Organisationsstruktur nicht an die Vision angepasst</a:t>
            </a:r>
          </a:p>
          <a:p>
            <a:pPr>
              <a:lnSpc>
                <a:spcPct val="110000"/>
              </a:lnSpc>
              <a:spcBef>
                <a:spcPts val="1200"/>
              </a:spcBef>
            </a:pPr>
            <a:r>
              <a:rPr lang="de-DE" sz="3800" dirty="0" smtClean="0"/>
              <a:t>Angst vor Machtverlust </a:t>
            </a:r>
          </a:p>
          <a:p>
            <a:pPr lvl="1">
              <a:spcBef>
                <a:spcPts val="1200"/>
              </a:spcBef>
              <a:buSzPct val="100000"/>
              <a:buFont typeface="Wingdings" pitchFamily="2" charset="2"/>
              <a:buChar char="à"/>
            </a:pPr>
            <a:r>
              <a:rPr lang="de-DE" sz="3300" dirty="0" smtClean="0">
                <a:sym typeface="Wingdings" pitchFamily="2" charset="2"/>
              </a:rPr>
              <a:t>Widerstand bei Vorgesetzten</a:t>
            </a:r>
          </a:p>
          <a:p>
            <a:pPr>
              <a:spcBef>
                <a:spcPts val="1200"/>
              </a:spcBef>
              <a:buSzPct val="100000"/>
              <a:buFont typeface="Wingdings" pitchFamily="2" charset="2"/>
              <a:buChar char="à"/>
            </a:pPr>
            <a:r>
              <a:rPr lang="de-DE" sz="4200" dirty="0" smtClean="0"/>
              <a:t>Motivation sinkt und Frustration steigt </a:t>
            </a:r>
          </a:p>
          <a:p>
            <a:endParaRPr lang="de-DE" dirty="0"/>
          </a:p>
        </p:txBody>
      </p:sp>
    </p:spTree>
    <p:extLst>
      <p:ext uri="{BB962C8B-B14F-4D97-AF65-F5344CB8AC3E}">
        <p14:creationId xmlns:p14="http://schemas.microsoft.com/office/powerpoint/2010/main" val="2824411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platzhalter 4"/>
          <p:cNvPicPr>
            <a:picLocks noGrp="1" noChangeAspect="1"/>
          </p:cNvPicPr>
          <p:nvPr>
            <p:ph type="pic" idx="1"/>
          </p:nvPr>
        </p:nvPicPr>
        <p:blipFill>
          <a:blip r:embed="rId2">
            <a:extLst>
              <a:ext uri="{28A0092B-C50C-407E-A947-70E740481C1C}">
                <a14:useLocalDpi xmlns:a14="http://schemas.microsoft.com/office/drawing/2010/main" val="0"/>
              </a:ext>
            </a:extLst>
          </a:blip>
          <a:srcRect t="7174" b="7174"/>
          <a:stretch>
            <a:fillRect/>
          </a:stretch>
        </p:blipFill>
        <p:spPr>
          <a:xfrm>
            <a:off x="539552" y="332656"/>
            <a:ext cx="8064896" cy="6048672"/>
          </a:xfrm>
        </p:spPr>
      </p:pic>
    </p:spTree>
    <p:extLst>
      <p:ext uri="{BB962C8B-B14F-4D97-AF65-F5344CB8AC3E}">
        <p14:creationId xmlns:p14="http://schemas.microsoft.com/office/powerpoint/2010/main" val="30269056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Was der Mitarbeiter denkt…</a:t>
            </a:r>
            <a:endParaRPr lang="de-DE" dirty="0"/>
          </a:p>
        </p:txBody>
      </p:sp>
      <p:sp>
        <p:nvSpPr>
          <p:cNvPr id="3" name="Inhaltsplatzhalter 2"/>
          <p:cNvSpPr>
            <a:spLocks noGrp="1"/>
          </p:cNvSpPr>
          <p:nvPr>
            <p:ph idx="1"/>
          </p:nvPr>
        </p:nvSpPr>
        <p:spPr/>
        <p:txBody>
          <a:bodyPr>
            <a:normAutofit lnSpcReduction="10000"/>
          </a:bodyPr>
          <a:lstStyle/>
          <a:p>
            <a:pPr algn="ctr">
              <a:buNone/>
            </a:pPr>
            <a:r>
              <a:rPr lang="de-DE" dirty="0" smtClean="0"/>
              <a:t>„Ich soll an diesem Seminar teilnehmen, da mir mein Chef den Auftrag gegeben hat, nach dem Seminar das vermittelte Wissen bzw. das methodische Vorgehen verantwortlich im Unternehmen erfolgreich einzuführen beziehungsweise anzuwenden, aber wie soll ich das nur machen? Das Seminar allein reicht dazu nicht aus.“</a:t>
            </a:r>
          </a:p>
          <a:p>
            <a:pPr algn="ctr">
              <a:buNone/>
            </a:pPr>
            <a:r>
              <a:rPr lang="de-DE" dirty="0" smtClean="0"/>
              <a:t/>
            </a:r>
            <a:br>
              <a:rPr lang="de-DE" dirty="0" smtClean="0"/>
            </a:br>
            <a:endParaRPr lang="de-DE" dirty="0" smtClean="0"/>
          </a:p>
          <a:p>
            <a:endParaRPr lang="de-DE" dirty="0"/>
          </a:p>
        </p:txBody>
      </p:sp>
    </p:spTree>
    <p:extLst>
      <p:ext uri="{BB962C8B-B14F-4D97-AF65-F5344CB8AC3E}">
        <p14:creationId xmlns:p14="http://schemas.microsoft.com/office/powerpoint/2010/main" val="12127031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title"/>
          </p:nvPr>
        </p:nvSpPr>
        <p:spPr>
          <a:noFill/>
          <a:ln/>
        </p:spPr>
        <p:txBody>
          <a:bodyPr lIns="92075" tIns="46037" rIns="92075" bIns="46037" anchor="ctr">
            <a:normAutofit fontScale="90000"/>
          </a:bodyPr>
          <a:lstStyle/>
          <a:p>
            <a:r>
              <a:rPr lang="de-DE" sz="6000" dirty="0" smtClean="0"/>
              <a:t>Erforderliche Fähigkeiten</a:t>
            </a:r>
            <a:br>
              <a:rPr lang="de-DE" sz="6000" dirty="0" smtClean="0"/>
            </a:br>
            <a:r>
              <a:rPr lang="de-DE" sz="2800" dirty="0" smtClean="0">
                <a:solidFill>
                  <a:schemeClr val="accent6">
                    <a:lumMod val="60000"/>
                    <a:lumOff val="40000"/>
                  </a:schemeClr>
                </a:solidFill>
              </a:rPr>
              <a:t>Eingliederung der erforderlichen Fähigkeiten</a:t>
            </a:r>
            <a:endParaRPr lang="de-DE" sz="2800" dirty="0"/>
          </a:p>
        </p:txBody>
      </p:sp>
      <p:sp>
        <p:nvSpPr>
          <p:cNvPr id="37890" name="Rectangle 2"/>
          <p:cNvSpPr>
            <a:spLocks noGrp="1" noChangeArrowheads="1"/>
          </p:cNvSpPr>
          <p:nvPr>
            <p:ph idx="1"/>
          </p:nvPr>
        </p:nvSpPr>
        <p:spPr>
          <a:noFill/>
          <a:ln/>
        </p:spPr>
        <p:txBody>
          <a:bodyPr lIns="182562" tIns="46037" rIns="182562" bIns="46037"/>
          <a:lstStyle/>
          <a:p>
            <a:endParaRPr lang="de-DE" dirty="0"/>
          </a:p>
        </p:txBody>
      </p:sp>
      <p:pic>
        <p:nvPicPr>
          <p:cNvPr id="37892" name="Picture 4"/>
          <p:cNvPicPr>
            <a:picLocks noChangeAspect="1" noChangeArrowheads="1"/>
          </p:cNvPicPr>
          <p:nvPr/>
        </p:nvPicPr>
        <p:blipFill>
          <a:blip r:embed="rId2" cstate="print"/>
          <a:srcRect/>
          <a:stretch>
            <a:fillRect/>
          </a:stretch>
        </p:blipFill>
        <p:spPr bwMode="auto">
          <a:xfrm>
            <a:off x="395536" y="1412776"/>
            <a:ext cx="8352928" cy="4752527"/>
          </a:xfrm>
          <a:prstGeom prst="rect">
            <a:avLst/>
          </a:prstGeom>
          <a:ln>
            <a:noFill/>
          </a:ln>
          <a:effectLst>
            <a:softEdge rad="112500"/>
          </a:effectLst>
        </p:spPr>
      </p:pic>
      <p:sp>
        <p:nvSpPr>
          <p:cNvPr id="6" name="Ellipse 5"/>
          <p:cNvSpPr/>
          <p:nvPr/>
        </p:nvSpPr>
        <p:spPr bwMode="auto">
          <a:xfrm>
            <a:off x="6012160" y="3068960"/>
            <a:ext cx="2664296" cy="1512168"/>
          </a:xfrm>
          <a:prstGeom prst="ellipse">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Arial" charset="0"/>
            </a:endParaRPr>
          </a:p>
        </p:txBody>
      </p:sp>
    </p:spTree>
  </p:cSld>
  <p:clrMapOvr>
    <a:masterClrMapping/>
  </p:clrMapOvr>
  <p:transition spd="med">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6000" dirty="0" smtClean="0"/>
              <a:t>Erforderliche Fähigkeiten</a:t>
            </a:r>
            <a:br>
              <a:rPr lang="de-DE" sz="6000" dirty="0" smtClean="0"/>
            </a:br>
            <a:r>
              <a:rPr lang="de-DE" sz="3200" dirty="0" smtClean="0">
                <a:solidFill>
                  <a:schemeClr val="accent6">
                    <a:lumMod val="60000"/>
                    <a:lumOff val="40000"/>
                  </a:schemeClr>
                </a:solidFill>
              </a:rPr>
              <a:t>Probleme bei Trainingsplanung</a:t>
            </a:r>
            <a:endParaRPr lang="de-DE" sz="3200" dirty="0">
              <a:solidFill>
                <a:schemeClr val="accent6">
                  <a:lumMod val="60000"/>
                  <a:lumOff val="40000"/>
                </a:schemeClr>
              </a:solidFill>
            </a:endParaRPr>
          </a:p>
        </p:txBody>
      </p:sp>
      <p:sp>
        <p:nvSpPr>
          <p:cNvPr id="3" name="Inhaltsplatzhalter 2"/>
          <p:cNvSpPr>
            <a:spLocks noGrp="1"/>
          </p:cNvSpPr>
          <p:nvPr>
            <p:ph idx="1"/>
          </p:nvPr>
        </p:nvSpPr>
        <p:spPr/>
        <p:txBody>
          <a:bodyPr>
            <a:normAutofit/>
          </a:bodyPr>
          <a:lstStyle/>
          <a:p>
            <a:pPr>
              <a:spcBef>
                <a:spcPts val="1200"/>
              </a:spcBef>
            </a:pPr>
            <a:r>
              <a:rPr lang="de-DE" sz="3200" dirty="0" smtClean="0"/>
              <a:t>Neue Verhaltensweisen/Fähigkeiten erforderlich</a:t>
            </a:r>
          </a:p>
          <a:p>
            <a:pPr>
              <a:spcBef>
                <a:spcPts val="1200"/>
              </a:spcBef>
              <a:buFont typeface="Wingdings" pitchFamily="2" charset="2"/>
              <a:buChar char="à"/>
            </a:pPr>
            <a:r>
              <a:rPr lang="de-DE" dirty="0" smtClean="0">
                <a:sym typeface="Wingdings" pitchFamily="2" charset="2"/>
              </a:rPr>
              <a:t>Training sicherstellen, dabei vermeiden…</a:t>
            </a:r>
          </a:p>
          <a:p>
            <a:pPr lvl="1">
              <a:spcBef>
                <a:spcPts val="1200"/>
              </a:spcBef>
              <a:buNone/>
            </a:pPr>
            <a:r>
              <a:rPr lang="de-DE" dirty="0" smtClean="0">
                <a:sym typeface="Wingdings" pitchFamily="2" charset="2"/>
              </a:rPr>
              <a:t>… zu kleines Angebot, falsche Art und falscher Zeitpunkt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Grafik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568" y="404664"/>
            <a:ext cx="7811806" cy="6148586"/>
          </a:xfrm>
          <a:prstGeom prst="rect">
            <a:avLst/>
          </a:prstGeom>
        </p:spPr>
      </p:pic>
    </p:spTree>
    <p:extLst>
      <p:ext uri="{BB962C8B-B14F-4D97-AF65-F5344CB8AC3E}">
        <p14:creationId xmlns:p14="http://schemas.microsoft.com/office/powerpoint/2010/main" val="26884682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6000" dirty="0" smtClean="0"/>
              <a:t>Erforderliche Fähigkeiten</a:t>
            </a:r>
            <a:br>
              <a:rPr lang="de-DE" sz="6000" dirty="0" smtClean="0"/>
            </a:br>
            <a:r>
              <a:rPr lang="de-DE" sz="3200" dirty="0" smtClean="0">
                <a:solidFill>
                  <a:schemeClr val="accent6">
                    <a:lumMod val="60000"/>
                    <a:lumOff val="40000"/>
                  </a:schemeClr>
                </a:solidFill>
              </a:rPr>
              <a:t>Probleme bei Trainingsplanung</a:t>
            </a:r>
            <a:endParaRPr lang="de-DE" sz="3200" dirty="0">
              <a:solidFill>
                <a:schemeClr val="accent6">
                  <a:lumMod val="60000"/>
                  <a:lumOff val="40000"/>
                </a:schemeClr>
              </a:solidFill>
            </a:endParaRPr>
          </a:p>
        </p:txBody>
      </p:sp>
      <p:sp>
        <p:nvSpPr>
          <p:cNvPr id="3" name="Inhaltsplatzhalter 2"/>
          <p:cNvSpPr>
            <a:spLocks noGrp="1"/>
          </p:cNvSpPr>
          <p:nvPr>
            <p:ph idx="1"/>
          </p:nvPr>
        </p:nvSpPr>
        <p:spPr/>
        <p:txBody>
          <a:bodyPr>
            <a:normAutofit/>
          </a:bodyPr>
          <a:lstStyle/>
          <a:p>
            <a:pPr>
              <a:spcBef>
                <a:spcPts val="1200"/>
              </a:spcBef>
            </a:pPr>
            <a:r>
              <a:rPr lang="de-DE" sz="3200" dirty="0" smtClean="0"/>
              <a:t>Neue Verhaltensweisen/Fähigkeiten erforderlich</a:t>
            </a:r>
          </a:p>
          <a:p>
            <a:pPr>
              <a:spcBef>
                <a:spcPts val="1200"/>
              </a:spcBef>
              <a:buFont typeface="Wingdings" pitchFamily="2" charset="2"/>
              <a:buChar char="à"/>
            </a:pPr>
            <a:r>
              <a:rPr lang="de-DE" dirty="0" smtClean="0">
                <a:sym typeface="Wingdings" pitchFamily="2" charset="2"/>
              </a:rPr>
              <a:t>Training sicherstellen, dabei vermeiden…</a:t>
            </a:r>
          </a:p>
          <a:p>
            <a:pPr lvl="1">
              <a:spcBef>
                <a:spcPts val="1200"/>
              </a:spcBef>
              <a:buNone/>
            </a:pPr>
            <a:r>
              <a:rPr lang="de-DE" dirty="0" smtClean="0">
                <a:sym typeface="Wingdings" pitchFamily="2" charset="2"/>
              </a:rPr>
              <a:t>… zu kleines Angebot, falsche Art und falscher Zeitpunkt</a:t>
            </a:r>
          </a:p>
          <a:p>
            <a:pPr lvl="1">
              <a:spcBef>
                <a:spcPts val="1200"/>
              </a:spcBef>
              <a:buNone/>
            </a:pPr>
            <a:r>
              <a:rPr lang="de-DE" dirty="0" smtClean="0">
                <a:sym typeface="Wingdings" pitchFamily="2" charset="2"/>
              </a:rPr>
              <a:t>… einmaliges Training</a:t>
            </a:r>
          </a:p>
        </p:txBody>
      </p:sp>
    </p:spTree>
    <p:extLst>
      <p:ext uri="{BB962C8B-B14F-4D97-AF65-F5344CB8AC3E}">
        <p14:creationId xmlns:p14="http://schemas.microsoft.com/office/powerpoint/2010/main" val="21137756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1600" y="286028"/>
            <a:ext cx="7293660" cy="6192688"/>
          </a:xfrm>
          <a:prstGeom prst="rect">
            <a:avLst/>
          </a:prstGeom>
        </p:spPr>
      </p:pic>
    </p:spTree>
    <p:extLst>
      <p:ext uri="{BB962C8B-B14F-4D97-AF65-F5344CB8AC3E}">
        <p14:creationId xmlns:p14="http://schemas.microsoft.com/office/powerpoint/2010/main" val="8454277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6000" dirty="0" smtClean="0"/>
              <a:t>Erforderliche Fähigkeiten</a:t>
            </a:r>
            <a:br>
              <a:rPr lang="de-DE" sz="6000" dirty="0" smtClean="0"/>
            </a:br>
            <a:r>
              <a:rPr lang="de-DE" sz="3200" dirty="0" smtClean="0">
                <a:solidFill>
                  <a:schemeClr val="accent6">
                    <a:lumMod val="60000"/>
                    <a:lumOff val="40000"/>
                  </a:schemeClr>
                </a:solidFill>
              </a:rPr>
              <a:t>Probleme bei Trainingsplanung</a:t>
            </a:r>
            <a:endParaRPr lang="de-DE" sz="3200" dirty="0">
              <a:solidFill>
                <a:schemeClr val="accent6">
                  <a:lumMod val="60000"/>
                  <a:lumOff val="40000"/>
                </a:schemeClr>
              </a:solidFill>
            </a:endParaRPr>
          </a:p>
        </p:txBody>
      </p:sp>
      <p:sp>
        <p:nvSpPr>
          <p:cNvPr id="3" name="Inhaltsplatzhalter 2"/>
          <p:cNvSpPr>
            <a:spLocks noGrp="1"/>
          </p:cNvSpPr>
          <p:nvPr>
            <p:ph idx="1"/>
          </p:nvPr>
        </p:nvSpPr>
        <p:spPr/>
        <p:txBody>
          <a:bodyPr>
            <a:normAutofit/>
          </a:bodyPr>
          <a:lstStyle/>
          <a:p>
            <a:pPr>
              <a:spcBef>
                <a:spcPts val="1200"/>
              </a:spcBef>
            </a:pPr>
            <a:r>
              <a:rPr lang="de-DE" sz="3200" dirty="0" smtClean="0"/>
              <a:t>Neue Verhaltensweisen/Fähigkeiten erforderlich</a:t>
            </a:r>
          </a:p>
          <a:p>
            <a:pPr>
              <a:spcBef>
                <a:spcPts val="1200"/>
              </a:spcBef>
              <a:buFont typeface="Wingdings" pitchFamily="2" charset="2"/>
              <a:buChar char="à"/>
            </a:pPr>
            <a:r>
              <a:rPr lang="de-DE" dirty="0" smtClean="0">
                <a:sym typeface="Wingdings" pitchFamily="2" charset="2"/>
              </a:rPr>
              <a:t>Training sicherstellen, dabei vermeiden…</a:t>
            </a:r>
          </a:p>
          <a:p>
            <a:pPr lvl="1">
              <a:spcBef>
                <a:spcPts val="1200"/>
              </a:spcBef>
              <a:buNone/>
            </a:pPr>
            <a:r>
              <a:rPr lang="de-DE" dirty="0" smtClean="0">
                <a:sym typeface="Wingdings" pitchFamily="2" charset="2"/>
              </a:rPr>
              <a:t>… zu kleines Angebot, falsche Art und falscher Zeitpunkt</a:t>
            </a:r>
          </a:p>
          <a:p>
            <a:pPr lvl="1">
              <a:spcBef>
                <a:spcPts val="1200"/>
              </a:spcBef>
              <a:buNone/>
            </a:pPr>
            <a:r>
              <a:rPr lang="de-DE" dirty="0" smtClean="0">
                <a:sym typeface="Wingdings" pitchFamily="2" charset="2"/>
              </a:rPr>
              <a:t>… einmaliges Training</a:t>
            </a:r>
          </a:p>
          <a:p>
            <a:pPr lvl="1">
              <a:spcBef>
                <a:spcPts val="1200"/>
              </a:spcBef>
              <a:buNone/>
            </a:pPr>
            <a:r>
              <a:rPr lang="de-DE" dirty="0" smtClean="0">
                <a:sym typeface="Wingdings" pitchFamily="2" charset="2"/>
              </a:rPr>
              <a:t>… Geld und Zeit nicht genügend investiert</a:t>
            </a:r>
          </a:p>
        </p:txBody>
      </p:sp>
    </p:spTree>
    <p:extLst>
      <p:ext uri="{BB962C8B-B14F-4D97-AF65-F5344CB8AC3E}">
        <p14:creationId xmlns:p14="http://schemas.microsoft.com/office/powerpoint/2010/main" val="10194889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75656" y="332656"/>
            <a:ext cx="6120680" cy="6159999"/>
          </a:xfrm>
          <a:prstGeom prst="rect">
            <a:avLst/>
          </a:prstGeom>
        </p:spPr>
      </p:pic>
    </p:spTree>
    <p:extLst>
      <p:ext uri="{BB962C8B-B14F-4D97-AF65-F5344CB8AC3E}">
        <p14:creationId xmlns:p14="http://schemas.microsoft.com/office/powerpoint/2010/main" val="285332131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6000" dirty="0" smtClean="0"/>
              <a:t>Erforderliche Fähigkeiten</a:t>
            </a:r>
            <a:br>
              <a:rPr lang="de-DE" sz="6000" dirty="0" smtClean="0"/>
            </a:br>
            <a:r>
              <a:rPr lang="de-DE" sz="3200" dirty="0" smtClean="0">
                <a:solidFill>
                  <a:schemeClr val="accent6">
                    <a:lumMod val="60000"/>
                    <a:lumOff val="40000"/>
                  </a:schemeClr>
                </a:solidFill>
              </a:rPr>
              <a:t>Probleme bei Trainingsplanung</a:t>
            </a:r>
            <a:endParaRPr lang="de-DE" sz="3200" dirty="0">
              <a:solidFill>
                <a:schemeClr val="accent6">
                  <a:lumMod val="60000"/>
                  <a:lumOff val="40000"/>
                </a:schemeClr>
              </a:solidFill>
            </a:endParaRPr>
          </a:p>
        </p:txBody>
      </p:sp>
      <p:sp>
        <p:nvSpPr>
          <p:cNvPr id="3" name="Inhaltsplatzhalter 2"/>
          <p:cNvSpPr>
            <a:spLocks noGrp="1"/>
          </p:cNvSpPr>
          <p:nvPr>
            <p:ph idx="1"/>
          </p:nvPr>
        </p:nvSpPr>
        <p:spPr/>
        <p:txBody>
          <a:bodyPr>
            <a:normAutofit/>
          </a:bodyPr>
          <a:lstStyle/>
          <a:p>
            <a:pPr>
              <a:spcBef>
                <a:spcPts val="1200"/>
              </a:spcBef>
            </a:pPr>
            <a:r>
              <a:rPr lang="de-DE" sz="3200" dirty="0" smtClean="0"/>
              <a:t>Neue Verhaltensweisen/Fähigkeiten erforderlich</a:t>
            </a:r>
          </a:p>
          <a:p>
            <a:pPr>
              <a:spcBef>
                <a:spcPts val="1200"/>
              </a:spcBef>
              <a:buFont typeface="Wingdings" pitchFamily="2" charset="2"/>
              <a:buChar char="à"/>
            </a:pPr>
            <a:r>
              <a:rPr lang="de-DE" dirty="0" smtClean="0">
                <a:sym typeface="Wingdings" pitchFamily="2" charset="2"/>
              </a:rPr>
              <a:t>Training sicherstellen, dabei vermeiden…</a:t>
            </a:r>
          </a:p>
          <a:p>
            <a:pPr lvl="1">
              <a:spcBef>
                <a:spcPts val="1200"/>
              </a:spcBef>
              <a:buNone/>
            </a:pPr>
            <a:r>
              <a:rPr lang="de-DE" dirty="0" smtClean="0">
                <a:sym typeface="Wingdings" pitchFamily="2" charset="2"/>
              </a:rPr>
              <a:t>… zu kleines Angebot, falsche Art und falscher Zeitpunkt</a:t>
            </a:r>
          </a:p>
          <a:p>
            <a:pPr lvl="1">
              <a:spcBef>
                <a:spcPts val="1200"/>
              </a:spcBef>
              <a:buNone/>
            </a:pPr>
            <a:r>
              <a:rPr lang="de-DE" dirty="0" smtClean="0">
                <a:sym typeface="Wingdings" pitchFamily="2" charset="2"/>
              </a:rPr>
              <a:t>… einmaliges Training</a:t>
            </a:r>
          </a:p>
          <a:p>
            <a:pPr lvl="1">
              <a:spcBef>
                <a:spcPts val="1200"/>
              </a:spcBef>
              <a:buNone/>
            </a:pPr>
            <a:r>
              <a:rPr lang="de-DE" dirty="0" smtClean="0">
                <a:sym typeface="Wingdings" pitchFamily="2" charset="2"/>
              </a:rPr>
              <a:t>… Geld und Zeit nicht genügend investiert</a:t>
            </a:r>
          </a:p>
          <a:p>
            <a:pPr lvl="1">
              <a:spcBef>
                <a:spcPts val="1200"/>
              </a:spcBef>
              <a:buNone/>
            </a:pPr>
            <a:r>
              <a:rPr lang="de-DE" dirty="0" smtClean="0">
                <a:sym typeface="Wingdings" pitchFamily="2" charset="2"/>
              </a:rPr>
              <a:t>… nur technische Fähigkeiten, keine sozialen Verhaltensweisen geschult</a:t>
            </a:r>
          </a:p>
        </p:txBody>
      </p:sp>
    </p:spTree>
    <p:extLst>
      <p:ext uri="{BB962C8B-B14F-4D97-AF65-F5344CB8AC3E}">
        <p14:creationId xmlns:p14="http://schemas.microsoft.com/office/powerpoint/2010/main" val="18305342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title"/>
          </p:nvPr>
        </p:nvSpPr>
        <p:spPr>
          <a:noFill/>
          <a:ln/>
        </p:spPr>
        <p:txBody>
          <a:bodyPr lIns="92075" tIns="46037" rIns="92075" bIns="46037" anchor="ctr">
            <a:normAutofit fontScale="90000"/>
          </a:bodyPr>
          <a:lstStyle/>
          <a:p>
            <a:r>
              <a:rPr lang="de-DE" sz="6000" dirty="0" smtClean="0"/>
              <a:t>Systeme</a:t>
            </a:r>
            <a:r>
              <a:rPr lang="de-DE" dirty="0" smtClean="0"/>
              <a:t/>
            </a:r>
            <a:br>
              <a:rPr lang="de-DE" dirty="0" smtClean="0"/>
            </a:br>
            <a:r>
              <a:rPr lang="de-DE" sz="2800" dirty="0">
                <a:solidFill>
                  <a:schemeClr val="accent6">
                    <a:lumMod val="60000"/>
                    <a:lumOff val="40000"/>
                  </a:schemeClr>
                </a:solidFill>
              </a:rPr>
              <a:t>Eingliederung der Systeme</a:t>
            </a:r>
          </a:p>
        </p:txBody>
      </p:sp>
      <p:sp>
        <p:nvSpPr>
          <p:cNvPr id="6" name="Inhaltsplatzhalter 5"/>
          <p:cNvSpPr>
            <a:spLocks noGrp="1"/>
          </p:cNvSpPr>
          <p:nvPr>
            <p:ph idx="1"/>
          </p:nvPr>
        </p:nvSpPr>
        <p:spPr/>
        <p:txBody>
          <a:bodyPr/>
          <a:lstStyle/>
          <a:p>
            <a:endParaRPr lang="de-DE" dirty="0"/>
          </a:p>
        </p:txBody>
      </p:sp>
      <p:pic>
        <p:nvPicPr>
          <p:cNvPr id="37892" name="Picture 4"/>
          <p:cNvPicPr>
            <a:picLocks noChangeAspect="1" noChangeArrowheads="1"/>
          </p:cNvPicPr>
          <p:nvPr/>
        </p:nvPicPr>
        <p:blipFill>
          <a:blip r:embed="rId2" cstate="print"/>
          <a:srcRect/>
          <a:stretch>
            <a:fillRect/>
          </a:stretch>
        </p:blipFill>
        <p:spPr bwMode="auto">
          <a:xfrm>
            <a:off x="467544" y="1412776"/>
            <a:ext cx="8208912" cy="4752527"/>
          </a:xfrm>
          <a:prstGeom prst="rect">
            <a:avLst/>
          </a:prstGeom>
          <a:ln>
            <a:noFill/>
          </a:ln>
          <a:effectLst>
            <a:softEdge rad="112500"/>
          </a:effectLst>
        </p:spPr>
      </p:pic>
      <p:sp>
        <p:nvSpPr>
          <p:cNvPr id="5" name="Ellipse 4"/>
          <p:cNvSpPr/>
          <p:nvPr/>
        </p:nvSpPr>
        <p:spPr bwMode="auto">
          <a:xfrm>
            <a:off x="2339752" y="5229200"/>
            <a:ext cx="4464496" cy="864096"/>
          </a:xfrm>
          <a:prstGeom prst="ellipse">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Arial" charset="0"/>
            </a:endParaRPr>
          </a:p>
        </p:txBody>
      </p:sp>
    </p:spTree>
  </p:cSld>
  <p:clrMapOvr>
    <a:masterClrMapping/>
  </p:clrMapOvr>
  <p:transition spd="med">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6000" dirty="0" smtClean="0"/>
              <a:t>Systeme</a:t>
            </a:r>
            <a:r>
              <a:rPr lang="de-DE" dirty="0" smtClean="0"/>
              <a:t/>
            </a:r>
            <a:br>
              <a:rPr lang="de-DE" dirty="0" smtClean="0"/>
            </a:br>
            <a:r>
              <a:rPr lang="de-DE" sz="2800" dirty="0">
                <a:solidFill>
                  <a:schemeClr val="accent6">
                    <a:lumMod val="60000"/>
                    <a:lumOff val="40000"/>
                  </a:schemeClr>
                </a:solidFill>
              </a:rPr>
              <a:t>Umsetzung der Visionsanpassung</a:t>
            </a:r>
          </a:p>
        </p:txBody>
      </p:sp>
      <p:sp>
        <p:nvSpPr>
          <p:cNvPr id="3" name="Inhaltsplatzhalter 2"/>
          <p:cNvSpPr>
            <a:spLocks noGrp="1"/>
          </p:cNvSpPr>
          <p:nvPr>
            <p:ph idx="1"/>
          </p:nvPr>
        </p:nvSpPr>
        <p:spPr/>
        <p:txBody>
          <a:bodyPr>
            <a:normAutofit/>
          </a:bodyPr>
          <a:lstStyle/>
          <a:p>
            <a:pPr>
              <a:spcBef>
                <a:spcPts val="1200"/>
              </a:spcBef>
            </a:pPr>
            <a:r>
              <a:rPr lang="de-DE" dirty="0"/>
              <a:t>Alle Systeme an Vision anpassen</a:t>
            </a:r>
          </a:p>
          <a:p>
            <a:pPr>
              <a:spcBef>
                <a:spcPts val="1200"/>
              </a:spcBef>
            </a:pPr>
            <a:r>
              <a:rPr lang="de-DE" dirty="0"/>
              <a:t>Zu beachten…</a:t>
            </a:r>
          </a:p>
          <a:p>
            <a:pPr lvl="1">
              <a:spcBef>
                <a:spcPts val="1200"/>
              </a:spcBef>
              <a:buNone/>
            </a:pPr>
            <a:r>
              <a:rPr lang="de-DE" dirty="0">
                <a:ea typeface="+mn-ea"/>
                <a:cs typeface="+mn-cs"/>
              </a:rPr>
              <a:t>… vor Anpassung kurzfristige Erfolge erzielen</a:t>
            </a:r>
          </a:p>
          <a:p>
            <a:pPr lvl="1">
              <a:spcBef>
                <a:spcPts val="1200"/>
              </a:spcBef>
              <a:buNone/>
            </a:pPr>
            <a:r>
              <a:rPr lang="de-DE" dirty="0">
                <a:ea typeface="+mn-ea"/>
                <a:cs typeface="+mn-cs"/>
              </a:rPr>
              <a:t>… nicht jede kleine Inkonsistenz anpassen</a:t>
            </a:r>
          </a:p>
          <a:p>
            <a:pPr lvl="1">
              <a:spcBef>
                <a:spcPts val="1200"/>
              </a:spcBef>
              <a:buNone/>
            </a:pPr>
            <a:r>
              <a:rPr lang="de-DE" dirty="0">
                <a:ea typeface="+mn-ea"/>
                <a:cs typeface="+mn-cs"/>
              </a:rPr>
              <a:t>… bei starken Differenzen zu Beginn anpassen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Was das Unternehmen denkt…</a:t>
            </a:r>
            <a:endParaRPr lang="de-DE" dirty="0"/>
          </a:p>
        </p:txBody>
      </p:sp>
      <p:sp>
        <p:nvSpPr>
          <p:cNvPr id="3" name="Inhaltsplatzhalter 2"/>
          <p:cNvSpPr>
            <a:spLocks noGrp="1"/>
          </p:cNvSpPr>
          <p:nvPr>
            <p:ph idx="1"/>
          </p:nvPr>
        </p:nvSpPr>
        <p:spPr/>
        <p:txBody>
          <a:bodyPr>
            <a:normAutofit lnSpcReduction="10000"/>
          </a:bodyPr>
          <a:lstStyle/>
          <a:p>
            <a:pPr algn="ctr">
              <a:buNone/>
            </a:pPr>
            <a:endParaRPr lang="de-DE" dirty="0" smtClean="0"/>
          </a:p>
          <a:p>
            <a:pPr algn="ctr">
              <a:buNone/>
            </a:pPr>
            <a:endParaRPr lang="de-DE" dirty="0" smtClean="0"/>
          </a:p>
          <a:p>
            <a:pPr algn="ctr">
              <a:buNone/>
            </a:pPr>
            <a:r>
              <a:rPr lang="de-DE" dirty="0" smtClean="0"/>
              <a:t>„Nun haben wir alle beteiligten Mitarbeiter erfolgreich geschult, aber die Mitarbeiter können das vermittelte Wissen NICHT im Unternehmen Gewinn bringend, sprich Mehrwert steigernd, anwenden.“</a:t>
            </a:r>
          </a:p>
          <a:p>
            <a:pPr>
              <a:buNone/>
            </a:pPr>
            <a:r>
              <a:rPr lang="de-DE" dirty="0" smtClean="0"/>
              <a:t/>
            </a:r>
            <a:br>
              <a:rPr lang="de-DE" dirty="0" smtClean="0"/>
            </a:br>
            <a:endParaRPr lang="de-DE" dirty="0" smtClean="0"/>
          </a:p>
          <a:p>
            <a:endParaRPr lang="de-DE" dirty="0"/>
          </a:p>
        </p:txBody>
      </p:sp>
    </p:spTree>
    <p:extLst>
      <p:ext uri="{BB962C8B-B14F-4D97-AF65-F5344CB8AC3E}">
        <p14:creationId xmlns:p14="http://schemas.microsoft.com/office/powerpoint/2010/main" val="349644646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title"/>
          </p:nvPr>
        </p:nvSpPr>
        <p:spPr>
          <a:noFill/>
          <a:ln/>
        </p:spPr>
        <p:txBody>
          <a:bodyPr lIns="92075" tIns="46037" rIns="92075" bIns="46037" anchor="ctr">
            <a:normAutofit fontScale="90000"/>
          </a:bodyPr>
          <a:lstStyle/>
          <a:p>
            <a:r>
              <a:rPr lang="de-DE" sz="6000" dirty="0" smtClean="0"/>
              <a:t>Vorgesetzte</a:t>
            </a:r>
            <a:r>
              <a:rPr lang="de-DE" dirty="0" smtClean="0"/>
              <a:t/>
            </a:r>
            <a:br>
              <a:rPr lang="de-DE" dirty="0" smtClean="0"/>
            </a:br>
            <a:r>
              <a:rPr lang="de-DE" sz="2800" dirty="0" smtClean="0">
                <a:solidFill>
                  <a:schemeClr val="accent6">
                    <a:lumMod val="60000"/>
                    <a:lumOff val="40000"/>
                  </a:schemeClr>
                </a:solidFill>
              </a:rPr>
              <a:t>Eingliederung der unangenehmen Vorgesetzten</a:t>
            </a:r>
            <a:endParaRPr lang="de-DE" sz="2800" dirty="0"/>
          </a:p>
        </p:txBody>
      </p:sp>
      <p:sp>
        <p:nvSpPr>
          <p:cNvPr id="37890" name="Rectangle 2"/>
          <p:cNvSpPr>
            <a:spLocks noGrp="1" noChangeArrowheads="1"/>
          </p:cNvSpPr>
          <p:nvPr>
            <p:ph idx="1"/>
          </p:nvPr>
        </p:nvSpPr>
        <p:spPr>
          <a:noFill/>
          <a:ln/>
        </p:spPr>
        <p:txBody>
          <a:bodyPr lIns="182562" tIns="46037" rIns="182562" bIns="46037"/>
          <a:lstStyle/>
          <a:p>
            <a:endParaRPr lang="de-DE" dirty="0"/>
          </a:p>
        </p:txBody>
      </p:sp>
      <p:pic>
        <p:nvPicPr>
          <p:cNvPr id="37892" name="Picture 4"/>
          <p:cNvPicPr>
            <a:picLocks noChangeAspect="1" noChangeArrowheads="1"/>
          </p:cNvPicPr>
          <p:nvPr/>
        </p:nvPicPr>
        <p:blipFill>
          <a:blip r:embed="rId2" cstate="print"/>
          <a:srcRect/>
          <a:stretch>
            <a:fillRect/>
          </a:stretch>
        </p:blipFill>
        <p:spPr bwMode="auto">
          <a:xfrm>
            <a:off x="467544" y="1412776"/>
            <a:ext cx="8280920" cy="4752527"/>
          </a:xfrm>
          <a:prstGeom prst="rect">
            <a:avLst/>
          </a:prstGeom>
          <a:ln>
            <a:noFill/>
          </a:ln>
          <a:effectLst>
            <a:softEdge rad="112500"/>
          </a:effectLst>
        </p:spPr>
      </p:pic>
      <p:sp>
        <p:nvSpPr>
          <p:cNvPr id="5" name="Ellipse 4"/>
          <p:cNvSpPr/>
          <p:nvPr/>
        </p:nvSpPr>
        <p:spPr bwMode="auto">
          <a:xfrm>
            <a:off x="467544" y="3068960"/>
            <a:ext cx="2232248" cy="1656184"/>
          </a:xfrm>
          <a:prstGeom prst="ellipse">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Arial" charset="0"/>
            </a:endParaRPr>
          </a:p>
        </p:txBody>
      </p:sp>
    </p:spTree>
  </p:cSld>
  <p:clrMapOvr>
    <a:masterClrMapping/>
  </p:clrMapOvr>
  <p:transition spd="med">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6000" dirty="0" smtClean="0"/>
              <a:t>Vorgesetzte</a:t>
            </a:r>
            <a:br>
              <a:rPr lang="de-DE" sz="6000" dirty="0" smtClean="0"/>
            </a:br>
            <a:r>
              <a:rPr lang="de-DE" sz="2800" dirty="0">
                <a:solidFill>
                  <a:schemeClr val="accent6">
                    <a:lumMod val="60000"/>
                    <a:lumOff val="40000"/>
                  </a:schemeClr>
                </a:solidFill>
              </a:rPr>
              <a:t>Probleme bei unangenehmen Vorgesetzten</a:t>
            </a:r>
          </a:p>
        </p:txBody>
      </p:sp>
      <p:sp>
        <p:nvSpPr>
          <p:cNvPr id="3" name="Inhaltsplatzhalter 2"/>
          <p:cNvSpPr>
            <a:spLocks noGrp="1"/>
          </p:cNvSpPr>
          <p:nvPr>
            <p:ph idx="1"/>
          </p:nvPr>
        </p:nvSpPr>
        <p:spPr/>
        <p:txBody>
          <a:bodyPr>
            <a:noAutofit/>
          </a:bodyPr>
          <a:lstStyle/>
          <a:p>
            <a:pPr>
              <a:spcBef>
                <a:spcPts val="600"/>
              </a:spcBef>
            </a:pPr>
            <a:r>
              <a:rPr lang="de-DE" dirty="0"/>
              <a:t>Verhaltensweisen des Vorgesetzten</a:t>
            </a:r>
          </a:p>
          <a:p>
            <a:pPr lvl="1">
              <a:spcBef>
                <a:spcPts val="600"/>
              </a:spcBef>
            </a:pPr>
            <a:r>
              <a:rPr lang="de-DE" dirty="0">
                <a:ea typeface="+mn-ea"/>
                <a:cs typeface="+mn-cs"/>
              </a:rPr>
              <a:t>Verharren an </a:t>
            </a:r>
            <a:r>
              <a:rPr lang="de-DE" dirty="0" smtClean="0">
                <a:ea typeface="+mn-ea"/>
                <a:cs typeface="+mn-cs"/>
              </a:rPr>
              <a:t>Gewohnheiten</a:t>
            </a:r>
            <a:endParaRPr lang="de-DE" dirty="0">
              <a:ea typeface="+mn-ea"/>
              <a:cs typeface="+mn-cs"/>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platzhalter 4"/>
          <p:cNvPicPr>
            <a:picLocks noGrp="1" noChangeAspect="1"/>
          </p:cNvPicPr>
          <p:nvPr>
            <p:ph type="pic" idx="1"/>
          </p:nvPr>
        </p:nvPicPr>
        <p:blipFill>
          <a:blip r:embed="rId2">
            <a:extLst>
              <a:ext uri="{28A0092B-C50C-407E-A947-70E740481C1C}">
                <a14:useLocalDpi xmlns:a14="http://schemas.microsoft.com/office/drawing/2010/main" val="0"/>
              </a:ext>
            </a:extLst>
          </a:blip>
          <a:srcRect t="5453" b="5453"/>
          <a:stretch>
            <a:fillRect/>
          </a:stretch>
        </p:blipFill>
        <p:spPr>
          <a:xfrm>
            <a:off x="683568" y="476672"/>
            <a:ext cx="7872875" cy="5904656"/>
          </a:xfrm>
        </p:spPr>
      </p:pic>
    </p:spTree>
    <p:extLst>
      <p:ext uri="{BB962C8B-B14F-4D97-AF65-F5344CB8AC3E}">
        <p14:creationId xmlns:p14="http://schemas.microsoft.com/office/powerpoint/2010/main" val="379892521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6000" dirty="0" smtClean="0"/>
              <a:t>Vorgesetzte</a:t>
            </a:r>
            <a:br>
              <a:rPr lang="de-DE" sz="6000" dirty="0" smtClean="0"/>
            </a:br>
            <a:r>
              <a:rPr lang="de-DE" sz="2800" dirty="0">
                <a:solidFill>
                  <a:schemeClr val="accent6">
                    <a:lumMod val="60000"/>
                    <a:lumOff val="40000"/>
                  </a:schemeClr>
                </a:solidFill>
              </a:rPr>
              <a:t>Probleme bei unangenehmen Vorgesetzten</a:t>
            </a:r>
          </a:p>
        </p:txBody>
      </p:sp>
      <p:sp>
        <p:nvSpPr>
          <p:cNvPr id="3" name="Inhaltsplatzhalter 2"/>
          <p:cNvSpPr>
            <a:spLocks noGrp="1"/>
          </p:cNvSpPr>
          <p:nvPr>
            <p:ph idx="1"/>
          </p:nvPr>
        </p:nvSpPr>
        <p:spPr/>
        <p:txBody>
          <a:bodyPr>
            <a:noAutofit/>
          </a:bodyPr>
          <a:lstStyle/>
          <a:p>
            <a:pPr>
              <a:spcBef>
                <a:spcPts val="600"/>
              </a:spcBef>
            </a:pPr>
            <a:r>
              <a:rPr lang="de-DE" dirty="0"/>
              <a:t>Verhaltensweisen des Vorgesetzten</a:t>
            </a:r>
          </a:p>
          <a:p>
            <a:pPr lvl="1">
              <a:spcBef>
                <a:spcPts val="600"/>
              </a:spcBef>
            </a:pPr>
            <a:r>
              <a:rPr lang="de-DE" dirty="0">
                <a:ea typeface="+mn-ea"/>
                <a:cs typeface="+mn-cs"/>
              </a:rPr>
              <a:t>Verharren an Gewohnheiten</a:t>
            </a:r>
          </a:p>
          <a:p>
            <a:pPr lvl="1">
              <a:spcBef>
                <a:spcPts val="600"/>
              </a:spcBef>
            </a:pPr>
            <a:r>
              <a:rPr lang="de-DE" dirty="0">
                <a:ea typeface="+mn-ea"/>
                <a:cs typeface="+mn-cs"/>
              </a:rPr>
              <a:t>Kein Wille zur </a:t>
            </a:r>
            <a:r>
              <a:rPr lang="de-DE" dirty="0" smtClean="0">
                <a:ea typeface="+mn-ea"/>
                <a:cs typeface="+mn-cs"/>
              </a:rPr>
              <a:t>Veränderung &amp; Glaube </a:t>
            </a:r>
            <a:r>
              <a:rPr lang="de-DE" dirty="0">
                <a:ea typeface="+mn-ea"/>
                <a:cs typeface="+mn-cs"/>
              </a:rPr>
              <a:t>an </a:t>
            </a:r>
            <a:r>
              <a:rPr lang="de-DE" dirty="0" smtClean="0">
                <a:ea typeface="+mn-ea"/>
                <a:cs typeface="+mn-cs"/>
              </a:rPr>
              <a:t>Vision</a:t>
            </a:r>
          </a:p>
          <a:p>
            <a:pPr marL="609494" lvl="1" indent="0">
              <a:spcBef>
                <a:spcPts val="600"/>
              </a:spcBef>
              <a:buNone/>
            </a:pPr>
            <a:endParaRPr lang="de-DE" dirty="0">
              <a:ea typeface="+mn-ea"/>
              <a:cs typeface="+mn-cs"/>
            </a:endParaRPr>
          </a:p>
        </p:txBody>
      </p:sp>
    </p:spTree>
    <p:extLst>
      <p:ext uri="{BB962C8B-B14F-4D97-AF65-F5344CB8AC3E}">
        <p14:creationId xmlns:p14="http://schemas.microsoft.com/office/powerpoint/2010/main" val="104311239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platzhalter 4"/>
          <p:cNvPicPr>
            <a:picLocks noGrp="1" noChangeAspect="1"/>
          </p:cNvPicPr>
          <p:nvPr>
            <p:ph type="pic" idx="1"/>
          </p:nvPr>
        </p:nvPicPr>
        <p:blipFill>
          <a:blip r:embed="rId2">
            <a:extLst>
              <a:ext uri="{28A0092B-C50C-407E-A947-70E740481C1C}">
                <a14:useLocalDpi xmlns:a14="http://schemas.microsoft.com/office/drawing/2010/main" val="0"/>
              </a:ext>
            </a:extLst>
          </a:blip>
          <a:srcRect t="6597" b="6597"/>
          <a:stretch>
            <a:fillRect/>
          </a:stretch>
        </p:blipFill>
        <p:spPr>
          <a:xfrm>
            <a:off x="827584" y="476672"/>
            <a:ext cx="7499383" cy="5624537"/>
          </a:xfrm>
        </p:spPr>
      </p:pic>
    </p:spTree>
    <p:extLst>
      <p:ext uri="{BB962C8B-B14F-4D97-AF65-F5344CB8AC3E}">
        <p14:creationId xmlns:p14="http://schemas.microsoft.com/office/powerpoint/2010/main" val="16157769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6000" dirty="0" smtClean="0"/>
              <a:t>Vorgesetzte</a:t>
            </a:r>
            <a:br>
              <a:rPr lang="de-DE" sz="6000" dirty="0" smtClean="0"/>
            </a:br>
            <a:r>
              <a:rPr lang="de-DE" sz="2800" dirty="0">
                <a:solidFill>
                  <a:schemeClr val="accent6">
                    <a:lumMod val="60000"/>
                    <a:lumOff val="40000"/>
                  </a:schemeClr>
                </a:solidFill>
              </a:rPr>
              <a:t>Probleme bei unangenehmen Vorgesetzten</a:t>
            </a:r>
          </a:p>
        </p:txBody>
      </p:sp>
      <p:sp>
        <p:nvSpPr>
          <p:cNvPr id="3" name="Inhaltsplatzhalter 2"/>
          <p:cNvSpPr>
            <a:spLocks noGrp="1"/>
          </p:cNvSpPr>
          <p:nvPr>
            <p:ph idx="1"/>
          </p:nvPr>
        </p:nvSpPr>
        <p:spPr/>
        <p:txBody>
          <a:bodyPr>
            <a:noAutofit/>
          </a:bodyPr>
          <a:lstStyle/>
          <a:p>
            <a:pPr>
              <a:spcBef>
                <a:spcPts val="600"/>
              </a:spcBef>
            </a:pPr>
            <a:r>
              <a:rPr lang="de-DE" dirty="0"/>
              <a:t>Verhaltensweisen des Vorgesetzten</a:t>
            </a:r>
          </a:p>
          <a:p>
            <a:pPr lvl="1">
              <a:spcBef>
                <a:spcPts val="600"/>
              </a:spcBef>
            </a:pPr>
            <a:r>
              <a:rPr lang="de-DE" dirty="0">
                <a:ea typeface="+mn-ea"/>
                <a:cs typeface="+mn-cs"/>
              </a:rPr>
              <a:t>Verharren an Gewohnheiten</a:t>
            </a:r>
          </a:p>
          <a:p>
            <a:pPr lvl="1">
              <a:spcBef>
                <a:spcPts val="600"/>
              </a:spcBef>
            </a:pPr>
            <a:r>
              <a:rPr lang="de-DE" dirty="0">
                <a:ea typeface="+mn-ea"/>
                <a:cs typeface="+mn-cs"/>
              </a:rPr>
              <a:t>Kein Wille zur </a:t>
            </a:r>
            <a:r>
              <a:rPr lang="de-DE" dirty="0" smtClean="0">
                <a:ea typeface="+mn-ea"/>
                <a:cs typeface="+mn-cs"/>
              </a:rPr>
              <a:t>Veränderung &amp; Glaube </a:t>
            </a:r>
            <a:r>
              <a:rPr lang="de-DE" dirty="0">
                <a:ea typeface="+mn-ea"/>
                <a:cs typeface="+mn-cs"/>
              </a:rPr>
              <a:t>an Vision</a:t>
            </a:r>
          </a:p>
          <a:p>
            <a:pPr lvl="1">
              <a:spcBef>
                <a:spcPts val="600"/>
              </a:spcBef>
            </a:pPr>
            <a:r>
              <a:rPr lang="de-DE" dirty="0">
                <a:ea typeface="+mn-ea"/>
                <a:cs typeface="+mn-cs"/>
              </a:rPr>
              <a:t>Keine Verantwortung abgegeben </a:t>
            </a:r>
            <a:r>
              <a:rPr lang="de-DE" dirty="0" smtClean="0">
                <a:ea typeface="+mn-ea"/>
                <a:cs typeface="+mn-cs"/>
              </a:rPr>
              <a:t>wollen</a:t>
            </a:r>
            <a:endParaRPr lang="de-DE" dirty="0">
              <a:ea typeface="+mn-ea"/>
              <a:cs typeface="+mn-cs"/>
            </a:endParaRPr>
          </a:p>
        </p:txBody>
      </p:sp>
    </p:spTree>
    <p:extLst>
      <p:ext uri="{BB962C8B-B14F-4D97-AF65-F5344CB8AC3E}">
        <p14:creationId xmlns:p14="http://schemas.microsoft.com/office/powerpoint/2010/main" val="201729568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platzhalter 4"/>
          <p:cNvPicPr>
            <a:picLocks noGrp="1" noChangeAspect="1"/>
          </p:cNvPicPr>
          <p:nvPr>
            <p:ph type="pic" idx="1"/>
          </p:nvPr>
        </p:nvPicPr>
        <p:blipFill>
          <a:blip r:embed="rId2">
            <a:extLst>
              <a:ext uri="{28A0092B-C50C-407E-A947-70E740481C1C}">
                <a14:useLocalDpi xmlns:a14="http://schemas.microsoft.com/office/drawing/2010/main" val="0"/>
              </a:ext>
            </a:extLst>
          </a:blip>
          <a:srcRect l="296" r="296"/>
          <a:stretch>
            <a:fillRect/>
          </a:stretch>
        </p:blipFill>
        <p:spPr>
          <a:xfrm>
            <a:off x="539552" y="476672"/>
            <a:ext cx="7776864" cy="5832648"/>
          </a:xfrm>
        </p:spPr>
      </p:pic>
      <p:sp>
        <p:nvSpPr>
          <p:cNvPr id="6" name="Rechteck 5"/>
          <p:cNvSpPr/>
          <p:nvPr/>
        </p:nvSpPr>
        <p:spPr>
          <a:xfrm>
            <a:off x="2627784" y="1916832"/>
            <a:ext cx="144016"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71940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6000" dirty="0" smtClean="0"/>
              <a:t>Vorgesetzte</a:t>
            </a:r>
            <a:br>
              <a:rPr lang="de-DE" sz="6000" dirty="0" smtClean="0"/>
            </a:br>
            <a:r>
              <a:rPr lang="de-DE" sz="2800" dirty="0">
                <a:solidFill>
                  <a:schemeClr val="accent6">
                    <a:lumMod val="60000"/>
                    <a:lumOff val="40000"/>
                  </a:schemeClr>
                </a:solidFill>
              </a:rPr>
              <a:t>Probleme bei unangenehmen Vorgesetzten</a:t>
            </a:r>
          </a:p>
        </p:txBody>
      </p:sp>
      <p:sp>
        <p:nvSpPr>
          <p:cNvPr id="3" name="Inhaltsplatzhalter 2"/>
          <p:cNvSpPr>
            <a:spLocks noGrp="1"/>
          </p:cNvSpPr>
          <p:nvPr>
            <p:ph idx="1"/>
          </p:nvPr>
        </p:nvSpPr>
        <p:spPr/>
        <p:txBody>
          <a:bodyPr>
            <a:noAutofit/>
          </a:bodyPr>
          <a:lstStyle/>
          <a:p>
            <a:pPr>
              <a:spcBef>
                <a:spcPts val="600"/>
              </a:spcBef>
            </a:pPr>
            <a:r>
              <a:rPr lang="de-DE" dirty="0"/>
              <a:t>Verhaltensweisen des Vorgesetzten</a:t>
            </a:r>
          </a:p>
          <a:p>
            <a:pPr lvl="1">
              <a:spcBef>
                <a:spcPts val="600"/>
              </a:spcBef>
            </a:pPr>
            <a:r>
              <a:rPr lang="de-DE" dirty="0">
                <a:ea typeface="+mn-ea"/>
                <a:cs typeface="+mn-cs"/>
              </a:rPr>
              <a:t>Verharren an Gewohnheiten</a:t>
            </a:r>
          </a:p>
          <a:p>
            <a:pPr lvl="1">
              <a:spcBef>
                <a:spcPts val="600"/>
              </a:spcBef>
            </a:pPr>
            <a:r>
              <a:rPr lang="de-DE" dirty="0">
                <a:ea typeface="+mn-ea"/>
                <a:cs typeface="+mn-cs"/>
              </a:rPr>
              <a:t>Kein Wille zur </a:t>
            </a:r>
            <a:r>
              <a:rPr lang="de-DE" dirty="0" smtClean="0">
                <a:ea typeface="+mn-ea"/>
                <a:cs typeface="+mn-cs"/>
              </a:rPr>
              <a:t>Veränderung &amp; Glaube </a:t>
            </a:r>
            <a:r>
              <a:rPr lang="de-DE" dirty="0">
                <a:ea typeface="+mn-ea"/>
                <a:cs typeface="+mn-cs"/>
              </a:rPr>
              <a:t>an Vision</a:t>
            </a:r>
          </a:p>
          <a:p>
            <a:pPr lvl="1">
              <a:spcBef>
                <a:spcPts val="600"/>
              </a:spcBef>
            </a:pPr>
            <a:r>
              <a:rPr lang="de-DE" dirty="0">
                <a:ea typeface="+mn-ea"/>
                <a:cs typeface="+mn-cs"/>
              </a:rPr>
              <a:t>Keine Verantwortung abgegeben wollen</a:t>
            </a:r>
          </a:p>
          <a:p>
            <a:pPr>
              <a:spcBef>
                <a:spcPts val="600"/>
              </a:spcBef>
            </a:pPr>
            <a:r>
              <a:rPr lang="de-DE" dirty="0"/>
              <a:t>Furcht </a:t>
            </a:r>
            <a:r>
              <a:rPr lang="de-DE" dirty="0" smtClean="0"/>
              <a:t>der Change Manager vor…</a:t>
            </a:r>
          </a:p>
          <a:p>
            <a:pPr lvl="1">
              <a:spcBef>
                <a:spcPts val="600"/>
              </a:spcBef>
              <a:buNone/>
            </a:pPr>
            <a:r>
              <a:rPr lang="de-DE" dirty="0" smtClean="0"/>
              <a:t>… emotionaler Bindung und politischer Überlegenheit</a:t>
            </a:r>
          </a:p>
        </p:txBody>
      </p:sp>
    </p:spTree>
    <p:extLst>
      <p:ext uri="{BB962C8B-B14F-4D97-AF65-F5344CB8AC3E}">
        <p14:creationId xmlns:p14="http://schemas.microsoft.com/office/powerpoint/2010/main" val="219314355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platzhalter 4"/>
          <p:cNvPicPr>
            <a:picLocks noGrp="1" noChangeAspect="1"/>
          </p:cNvPicPr>
          <p:nvPr>
            <p:ph type="pic" idx="1"/>
          </p:nvPr>
        </p:nvPicPr>
        <p:blipFill>
          <a:blip r:embed="rId2">
            <a:extLst>
              <a:ext uri="{28A0092B-C50C-407E-A947-70E740481C1C}">
                <a14:useLocalDpi xmlns:a14="http://schemas.microsoft.com/office/drawing/2010/main" val="0"/>
              </a:ext>
            </a:extLst>
          </a:blip>
          <a:srcRect t="924" b="924"/>
          <a:stretch>
            <a:fillRect/>
          </a:stretch>
        </p:blipFill>
        <p:spPr>
          <a:xfrm>
            <a:off x="827584" y="548680"/>
            <a:ext cx="7499383" cy="5624537"/>
          </a:xfrm>
        </p:spPr>
      </p:pic>
    </p:spTree>
    <p:extLst>
      <p:ext uri="{BB962C8B-B14F-4D97-AF65-F5344CB8AC3E}">
        <p14:creationId xmlns:p14="http://schemas.microsoft.com/office/powerpoint/2010/main" val="259232274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6000" dirty="0" smtClean="0"/>
              <a:t>Vorgesetzte</a:t>
            </a:r>
            <a:br>
              <a:rPr lang="de-DE" sz="6000" dirty="0" smtClean="0"/>
            </a:br>
            <a:r>
              <a:rPr lang="de-DE" sz="2800" dirty="0">
                <a:solidFill>
                  <a:schemeClr val="accent6">
                    <a:lumMod val="60000"/>
                    <a:lumOff val="40000"/>
                  </a:schemeClr>
                </a:solidFill>
              </a:rPr>
              <a:t>Probleme bei unangenehmen Vorgesetzten</a:t>
            </a:r>
          </a:p>
        </p:txBody>
      </p:sp>
      <p:sp>
        <p:nvSpPr>
          <p:cNvPr id="3" name="Inhaltsplatzhalter 2"/>
          <p:cNvSpPr>
            <a:spLocks noGrp="1"/>
          </p:cNvSpPr>
          <p:nvPr>
            <p:ph idx="1"/>
          </p:nvPr>
        </p:nvSpPr>
        <p:spPr/>
        <p:txBody>
          <a:bodyPr>
            <a:noAutofit/>
          </a:bodyPr>
          <a:lstStyle/>
          <a:p>
            <a:pPr>
              <a:spcBef>
                <a:spcPts val="600"/>
              </a:spcBef>
            </a:pPr>
            <a:r>
              <a:rPr lang="de-DE" dirty="0"/>
              <a:t>Verhaltensweisen des Vorgesetzten</a:t>
            </a:r>
          </a:p>
          <a:p>
            <a:pPr lvl="1">
              <a:spcBef>
                <a:spcPts val="600"/>
              </a:spcBef>
            </a:pPr>
            <a:r>
              <a:rPr lang="de-DE" dirty="0">
                <a:ea typeface="+mn-ea"/>
                <a:cs typeface="+mn-cs"/>
              </a:rPr>
              <a:t>Verharren an Gewohnheiten</a:t>
            </a:r>
          </a:p>
          <a:p>
            <a:pPr lvl="1">
              <a:spcBef>
                <a:spcPts val="600"/>
              </a:spcBef>
            </a:pPr>
            <a:r>
              <a:rPr lang="de-DE" dirty="0">
                <a:ea typeface="+mn-ea"/>
                <a:cs typeface="+mn-cs"/>
              </a:rPr>
              <a:t>Kein Wille zur </a:t>
            </a:r>
            <a:r>
              <a:rPr lang="de-DE" dirty="0" smtClean="0">
                <a:ea typeface="+mn-ea"/>
                <a:cs typeface="+mn-cs"/>
              </a:rPr>
              <a:t>Veränderung &amp; Glaube </a:t>
            </a:r>
            <a:r>
              <a:rPr lang="de-DE" dirty="0">
                <a:ea typeface="+mn-ea"/>
                <a:cs typeface="+mn-cs"/>
              </a:rPr>
              <a:t>an Vision</a:t>
            </a:r>
          </a:p>
          <a:p>
            <a:pPr lvl="1">
              <a:spcBef>
                <a:spcPts val="600"/>
              </a:spcBef>
            </a:pPr>
            <a:r>
              <a:rPr lang="de-DE" dirty="0">
                <a:ea typeface="+mn-ea"/>
                <a:cs typeface="+mn-cs"/>
              </a:rPr>
              <a:t>Keine Verantwortung abgegeben wollen</a:t>
            </a:r>
          </a:p>
          <a:p>
            <a:pPr>
              <a:spcBef>
                <a:spcPts val="600"/>
              </a:spcBef>
            </a:pPr>
            <a:r>
              <a:rPr lang="de-DE" dirty="0"/>
              <a:t>Furcht </a:t>
            </a:r>
            <a:r>
              <a:rPr lang="de-DE" dirty="0" smtClean="0"/>
              <a:t>der Change Manager vor…</a:t>
            </a:r>
          </a:p>
          <a:p>
            <a:pPr lvl="1">
              <a:spcBef>
                <a:spcPts val="600"/>
              </a:spcBef>
              <a:buNone/>
            </a:pPr>
            <a:r>
              <a:rPr lang="de-DE" dirty="0" smtClean="0"/>
              <a:t>… emotionaler Bindung und politischer Überlegenheit</a:t>
            </a:r>
          </a:p>
          <a:p>
            <a:pPr lvl="1">
              <a:spcBef>
                <a:spcPts val="600"/>
              </a:spcBef>
              <a:buNone/>
            </a:pPr>
            <a:r>
              <a:rPr lang="de-DE" dirty="0" smtClean="0"/>
              <a:t>… kein Erreichen kurzfristiger Erfolge der Vorgesetzten</a:t>
            </a:r>
            <a:endParaRPr lang="de-DE" dirty="0"/>
          </a:p>
          <a:p>
            <a:pPr>
              <a:spcBef>
                <a:spcPts val="600"/>
              </a:spcBef>
              <a:buNone/>
            </a:pPr>
            <a:r>
              <a:rPr lang="de-DE" dirty="0">
                <a:sym typeface="Wingdings" pitchFamily="2" charset="2"/>
              </a:rPr>
              <a:t></a:t>
            </a:r>
            <a:r>
              <a:rPr lang="de-DE" b="1" dirty="0">
                <a:sym typeface="Wingdings" pitchFamily="2" charset="2"/>
              </a:rPr>
              <a:t> Ehrlicher </a:t>
            </a:r>
            <a:r>
              <a:rPr lang="de-DE" b="1" dirty="0" smtClean="0">
                <a:sym typeface="Wingdings" pitchFamily="2" charset="2"/>
              </a:rPr>
              <a:t>Dialog (Kompromiss / Kündigung?)</a:t>
            </a:r>
            <a:endParaRPr lang="de-DE" b="1" dirty="0"/>
          </a:p>
        </p:txBody>
      </p:sp>
    </p:spTree>
    <p:extLst>
      <p:ext uri="{BB962C8B-B14F-4D97-AF65-F5344CB8AC3E}">
        <p14:creationId xmlns:p14="http://schemas.microsoft.com/office/powerpoint/2010/main" val="2364206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noFill/>
          <a:ln/>
        </p:spPr>
        <p:txBody>
          <a:bodyPr lIns="92075" tIns="46037" rIns="92075" bIns="46037" anchor="ctr">
            <a:noAutofit/>
          </a:bodyPr>
          <a:lstStyle/>
          <a:p>
            <a:r>
              <a:rPr lang="de-DE" b="1" dirty="0" smtClean="0"/>
              <a:t>Inhalt</a:t>
            </a:r>
            <a:endParaRPr lang="de-DE" b="1" dirty="0"/>
          </a:p>
        </p:txBody>
      </p:sp>
      <p:sp>
        <p:nvSpPr>
          <p:cNvPr id="5123" name="Rectangle 3"/>
          <p:cNvSpPr>
            <a:spLocks noGrp="1" noChangeArrowheads="1"/>
          </p:cNvSpPr>
          <p:nvPr>
            <p:ph idx="1"/>
          </p:nvPr>
        </p:nvSpPr>
        <p:spPr>
          <a:noFill/>
          <a:ln/>
        </p:spPr>
        <p:txBody>
          <a:bodyPr lIns="182562" tIns="46037" rIns="182562" bIns="46037">
            <a:normAutofit fontScale="77500" lnSpcReduction="20000"/>
          </a:bodyPr>
          <a:lstStyle/>
          <a:p>
            <a:r>
              <a:rPr lang="de-DE" dirty="0" smtClean="0"/>
              <a:t>Voraussetzung</a:t>
            </a:r>
          </a:p>
          <a:p>
            <a:r>
              <a:rPr lang="de-DE" dirty="0" smtClean="0"/>
              <a:t>IST-Zustand</a:t>
            </a:r>
          </a:p>
          <a:p>
            <a:r>
              <a:rPr lang="de-DE" dirty="0" smtClean="0"/>
              <a:t>Ziel</a:t>
            </a:r>
          </a:p>
          <a:p>
            <a:r>
              <a:rPr lang="de-DE" dirty="0" smtClean="0"/>
              <a:t>Formale Strukturen</a:t>
            </a:r>
          </a:p>
          <a:p>
            <a:r>
              <a:rPr lang="de-DE" dirty="0" smtClean="0"/>
              <a:t>Erforderliche Fähigkeiten</a:t>
            </a:r>
          </a:p>
          <a:p>
            <a:r>
              <a:rPr lang="de-DE" dirty="0" smtClean="0"/>
              <a:t>Systeme</a:t>
            </a:r>
          </a:p>
          <a:p>
            <a:r>
              <a:rPr lang="de-DE" dirty="0" smtClean="0"/>
              <a:t>Vorgesetzte</a:t>
            </a:r>
          </a:p>
          <a:p>
            <a:r>
              <a:rPr lang="de-DE" dirty="0" smtClean="0"/>
              <a:t>Zusammenfassung</a:t>
            </a:r>
          </a:p>
          <a:p>
            <a:r>
              <a:rPr lang="de-DE" dirty="0" smtClean="0"/>
              <a:t>Fazit</a:t>
            </a:r>
          </a:p>
          <a:p>
            <a:r>
              <a:rPr lang="de-DE" dirty="0" smtClean="0"/>
              <a:t>Literatur</a:t>
            </a:r>
            <a:endParaRPr lang="de-DE" dirty="0"/>
          </a:p>
        </p:txBody>
      </p:sp>
    </p:spTree>
    <p:extLst>
      <p:ext uri="{BB962C8B-B14F-4D97-AF65-F5344CB8AC3E}">
        <p14:creationId xmlns:p14="http://schemas.microsoft.com/office/powerpoint/2010/main" val="1956389553"/>
      </p:ext>
    </p:extLst>
  </p:cSld>
  <p:clrMapOvr>
    <a:masterClrMapping/>
  </p:clrMapOvr>
  <p:transition spd="med">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7544" y="404664"/>
            <a:ext cx="8229600" cy="711081"/>
          </a:xfrm>
          <a:noFill/>
          <a:ln/>
        </p:spPr>
        <p:txBody>
          <a:bodyPr lIns="92075" tIns="46037" rIns="92075" bIns="46037" anchor="ctr">
            <a:noAutofit/>
          </a:bodyPr>
          <a:lstStyle/>
          <a:p>
            <a:r>
              <a:rPr lang="de-DE" dirty="0" smtClean="0"/>
              <a:t>Zusammenfassung</a:t>
            </a:r>
          </a:p>
        </p:txBody>
      </p:sp>
      <p:sp>
        <p:nvSpPr>
          <p:cNvPr id="11267" name="Rectangle 3"/>
          <p:cNvSpPr>
            <a:spLocks noGrp="1" noChangeArrowheads="1"/>
          </p:cNvSpPr>
          <p:nvPr>
            <p:ph idx="1"/>
          </p:nvPr>
        </p:nvSpPr>
        <p:spPr>
          <a:noFill/>
          <a:ln/>
        </p:spPr>
        <p:txBody>
          <a:bodyPr lIns="182562" tIns="46037" rIns="182562" bIns="46037">
            <a:normAutofit/>
          </a:bodyPr>
          <a:lstStyle/>
          <a:p>
            <a:r>
              <a:rPr lang="de-DE" dirty="0" smtClean="0"/>
              <a:t>Formale Strukturen beseitigen</a:t>
            </a:r>
          </a:p>
          <a:p>
            <a:r>
              <a:rPr lang="de-DE" dirty="0" smtClean="0"/>
              <a:t>Training sicherstellen</a:t>
            </a:r>
          </a:p>
          <a:p>
            <a:r>
              <a:rPr lang="de-DE" dirty="0" smtClean="0"/>
              <a:t>Personalmanagement- und Informationssysteme an Vision anpassen</a:t>
            </a:r>
          </a:p>
          <a:p>
            <a:r>
              <a:rPr lang="de-DE" dirty="0" smtClean="0"/>
              <a:t>Richtiger Umgang mit unangenehmen Vorgesetzten </a:t>
            </a:r>
            <a:r>
              <a:rPr lang="de-DE" dirty="0" smtClean="0">
                <a:sym typeface="Wingdings" pitchFamily="2" charset="2"/>
              </a:rPr>
              <a:t> ehrlicher Dialog</a:t>
            </a:r>
            <a:endParaRPr lang="de-DE" dirty="0"/>
          </a:p>
        </p:txBody>
      </p:sp>
    </p:spTree>
  </p:cSld>
  <p:clrMapOvr>
    <a:masterClrMapping/>
  </p:clrMapOvr>
  <p:transition spd="med">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noFill/>
          <a:ln/>
        </p:spPr>
        <p:txBody>
          <a:bodyPr lIns="92075" tIns="46037" rIns="92075" bIns="46037" anchor="ctr">
            <a:noAutofit/>
          </a:bodyPr>
          <a:lstStyle/>
          <a:p>
            <a:r>
              <a:rPr lang="de-DE" dirty="0" smtClean="0"/>
              <a:t>Fazit</a:t>
            </a:r>
          </a:p>
        </p:txBody>
      </p:sp>
      <p:sp>
        <p:nvSpPr>
          <p:cNvPr id="12291" name="Rectangle 3"/>
          <p:cNvSpPr>
            <a:spLocks noGrp="1" noChangeArrowheads="1"/>
          </p:cNvSpPr>
          <p:nvPr>
            <p:ph idx="1"/>
          </p:nvPr>
        </p:nvSpPr>
        <p:spPr>
          <a:noFill/>
          <a:ln/>
        </p:spPr>
        <p:txBody>
          <a:bodyPr lIns="182562" tIns="46037" rIns="182562" bIns="46037">
            <a:normAutofit/>
          </a:bodyPr>
          <a:lstStyle/>
          <a:p>
            <a:r>
              <a:rPr lang="de-DE" sz="3200" dirty="0" smtClean="0"/>
              <a:t>So viele Hindernisse wie möglich beseitigen (Nicht alle möglich)</a:t>
            </a:r>
          </a:p>
          <a:p>
            <a:r>
              <a:rPr lang="de-DE" sz="3200" dirty="0" smtClean="0"/>
              <a:t>Wenn große Hindernisse nicht beseitigt werden</a:t>
            </a:r>
          </a:p>
          <a:p>
            <a:pPr>
              <a:buNone/>
            </a:pPr>
            <a:r>
              <a:rPr lang="de-DE" sz="3200" dirty="0" smtClean="0">
                <a:sym typeface="Wingdings" pitchFamily="2" charset="2"/>
              </a:rPr>
              <a:t>		</a:t>
            </a:r>
            <a:r>
              <a:rPr lang="de-DE" dirty="0" smtClean="0">
                <a:sym typeface="Wingdings" pitchFamily="2" charset="2"/>
              </a:rPr>
              <a:t></a:t>
            </a:r>
            <a:r>
              <a:rPr lang="de-DE" b="1" dirty="0" smtClean="0">
                <a:sym typeface="Wingdings" pitchFamily="2" charset="2"/>
              </a:rPr>
              <a:t> </a:t>
            </a:r>
            <a:r>
              <a:rPr lang="de-DE" b="1" dirty="0" smtClean="0"/>
              <a:t>Demotivation</a:t>
            </a:r>
          </a:p>
          <a:p>
            <a:r>
              <a:rPr lang="de-DE" sz="3200" dirty="0" smtClean="0"/>
              <a:t>Nicht-Handeln blockiert die Veränderung</a:t>
            </a:r>
          </a:p>
          <a:p>
            <a:r>
              <a:rPr lang="de-DE" sz="3200" dirty="0" smtClean="0"/>
              <a:t>Mitarbeiter an Neugestaltung beteiligen</a:t>
            </a:r>
          </a:p>
          <a:p>
            <a:r>
              <a:rPr lang="de-DE" sz="3200" dirty="0" smtClean="0"/>
              <a:t>Mitarbeiter zu Eigeninitiative, konkreten Handlungen, Risikobereitschaft ermutigen</a:t>
            </a:r>
          </a:p>
        </p:txBody>
      </p:sp>
    </p:spTree>
    <p:extLst>
      <p:ext uri="{BB962C8B-B14F-4D97-AF65-F5344CB8AC3E}">
        <p14:creationId xmlns:p14="http://schemas.microsoft.com/office/powerpoint/2010/main" val="2587661473"/>
      </p:ext>
    </p:extLst>
  </p:cSld>
  <p:clrMapOvr>
    <a:masterClrMapping/>
  </p:clrMapOvr>
  <p:transition spd="med">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Literatur</a:t>
            </a:r>
            <a:endParaRPr lang="de-DE" dirty="0"/>
          </a:p>
        </p:txBody>
      </p:sp>
      <p:sp>
        <p:nvSpPr>
          <p:cNvPr id="3" name="Inhaltsplatzhalter 2"/>
          <p:cNvSpPr>
            <a:spLocks noGrp="1"/>
          </p:cNvSpPr>
          <p:nvPr>
            <p:ph idx="1"/>
          </p:nvPr>
        </p:nvSpPr>
        <p:spPr/>
        <p:txBody>
          <a:bodyPr>
            <a:normAutofit/>
          </a:bodyPr>
          <a:lstStyle/>
          <a:p>
            <a:r>
              <a:rPr lang="de-DE" sz="2400" b="1" dirty="0" smtClean="0">
                <a:solidFill>
                  <a:schemeClr val="bg1">
                    <a:lumMod val="95000"/>
                  </a:schemeClr>
                </a:solidFill>
              </a:rPr>
              <a:t>Kotter, John P. </a:t>
            </a:r>
            <a:r>
              <a:rPr lang="de-DE" sz="2400" dirty="0" smtClean="0">
                <a:solidFill>
                  <a:schemeClr val="bg1">
                    <a:lumMod val="95000"/>
                  </a:schemeClr>
                </a:solidFill>
              </a:rPr>
              <a:t>(2011) : </a:t>
            </a:r>
            <a:r>
              <a:rPr lang="de-DE" sz="2400" dirty="0" err="1" smtClean="0">
                <a:solidFill>
                  <a:schemeClr val="bg1">
                    <a:lumMod val="95000"/>
                  </a:schemeClr>
                </a:solidFill>
              </a:rPr>
              <a:t>Leading</a:t>
            </a:r>
            <a:r>
              <a:rPr lang="de-DE" sz="2400" dirty="0" smtClean="0">
                <a:solidFill>
                  <a:schemeClr val="bg1">
                    <a:lumMod val="95000"/>
                  </a:schemeClr>
                </a:solidFill>
              </a:rPr>
              <a:t> Change: </a:t>
            </a:r>
            <a:r>
              <a:rPr lang="de-DE" sz="2400" dirty="0" smtClean="0"/>
              <a:t>Wie Sie Ihr Unternehmen in acht Schritten erfolgreich verändern, München: </a:t>
            </a:r>
            <a:r>
              <a:rPr lang="de-DE" sz="2400" dirty="0" err="1" smtClean="0"/>
              <a:t>Vahlen</a:t>
            </a:r>
            <a:r>
              <a:rPr lang="de-DE" sz="2400" dirty="0" smtClean="0"/>
              <a:t>, 2011.</a:t>
            </a:r>
          </a:p>
          <a:p>
            <a:r>
              <a:rPr lang="de-DE" sz="2400" b="1" dirty="0" smtClean="0"/>
              <a:t>Kotter, John P. </a:t>
            </a:r>
            <a:r>
              <a:rPr lang="de-DE" sz="2400" dirty="0" smtClean="0"/>
              <a:t>(2012): The 8-Step </a:t>
            </a:r>
            <a:r>
              <a:rPr lang="de-DE" sz="2400" dirty="0" err="1" smtClean="0"/>
              <a:t>Process</a:t>
            </a:r>
            <a:r>
              <a:rPr lang="de-DE" sz="2400" dirty="0" smtClean="0"/>
              <a:t> </a:t>
            </a:r>
            <a:r>
              <a:rPr lang="de-DE" sz="2400" dirty="0" err="1" smtClean="0"/>
              <a:t>for</a:t>
            </a:r>
            <a:r>
              <a:rPr lang="de-DE" sz="2400" dirty="0" smtClean="0"/>
              <a:t> </a:t>
            </a:r>
            <a:r>
              <a:rPr lang="de-DE" sz="2400" dirty="0" err="1" smtClean="0"/>
              <a:t>Leading</a:t>
            </a:r>
            <a:r>
              <a:rPr lang="de-DE" sz="2400" dirty="0" smtClean="0"/>
              <a:t> Change, online im Internet, http://www.kotterinternational.com/our-principles/changesteps, Abfrage vom 15.12.2015.</a:t>
            </a:r>
          </a:p>
          <a:p>
            <a:r>
              <a:rPr lang="de-DE" sz="2400" b="1" dirty="0" smtClean="0">
                <a:solidFill>
                  <a:schemeClr val="bg1">
                    <a:lumMod val="95000"/>
                  </a:schemeClr>
                </a:solidFill>
              </a:rPr>
              <a:t>Service Management Gate </a:t>
            </a:r>
            <a:r>
              <a:rPr lang="de-DE" sz="2400" dirty="0" smtClean="0">
                <a:solidFill>
                  <a:schemeClr val="bg1">
                    <a:lumMod val="95000"/>
                  </a:schemeClr>
                </a:solidFill>
              </a:rPr>
              <a:t>(2014): Die Herausforderung, online im Internet, http://smg-consultancy.com/coaching/herausforderung, Abfrage vom  16.12.2015.</a:t>
            </a:r>
          </a:p>
          <a:p>
            <a:r>
              <a:rPr lang="de-DE" sz="2400" b="1" dirty="0" err="1" smtClean="0">
                <a:solidFill>
                  <a:schemeClr val="bg1">
                    <a:lumMod val="95000"/>
                  </a:schemeClr>
                </a:solidFill>
              </a:rPr>
              <a:t>Strikker</a:t>
            </a:r>
            <a:r>
              <a:rPr lang="de-DE" sz="2400" b="1" dirty="0" smtClean="0">
                <a:solidFill>
                  <a:schemeClr val="bg1">
                    <a:lumMod val="95000"/>
                  </a:schemeClr>
                </a:solidFill>
              </a:rPr>
              <a:t>, Frank/Bongartz, Kerstin </a:t>
            </a:r>
            <a:r>
              <a:rPr lang="de-DE" sz="2400" dirty="0" smtClean="0">
                <a:solidFill>
                  <a:schemeClr val="bg1">
                    <a:lumMod val="95000"/>
                  </a:schemeClr>
                </a:solidFill>
              </a:rPr>
              <a:t>(2006): Erfolgsfaktoren für Change-Prozesse: </a:t>
            </a:r>
            <a:r>
              <a:rPr lang="de-DE" sz="2400" dirty="0" err="1" smtClean="0">
                <a:solidFill>
                  <a:schemeClr val="bg1">
                    <a:lumMod val="95000"/>
                  </a:schemeClr>
                </a:solidFill>
              </a:rPr>
              <a:t>umgang</a:t>
            </a:r>
            <a:r>
              <a:rPr lang="de-DE" sz="2400" dirty="0" smtClean="0">
                <a:solidFill>
                  <a:schemeClr val="bg1">
                    <a:lumMod val="95000"/>
                  </a:schemeClr>
                </a:solidFill>
              </a:rPr>
              <a:t> mit Kommunikation und Paradoxien, Universität Bielefeld, 2006.</a:t>
            </a:r>
          </a:p>
        </p:txBody>
      </p:sp>
    </p:spTree>
    <p:extLst>
      <p:ext uri="{BB962C8B-B14F-4D97-AF65-F5344CB8AC3E}">
        <p14:creationId xmlns:p14="http://schemas.microsoft.com/office/powerpoint/2010/main" val="180480048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ctrTitle"/>
          </p:nvPr>
        </p:nvSpPr>
        <p:spPr>
          <a:xfrm>
            <a:off x="683568" y="2420888"/>
            <a:ext cx="7772400" cy="1683623"/>
          </a:xfrm>
        </p:spPr>
        <p:txBody>
          <a:bodyPr>
            <a:noAutofit/>
          </a:bodyPr>
          <a:lstStyle/>
          <a:p>
            <a:pPr algn="ctr"/>
            <a:r>
              <a:rPr lang="de-DE" sz="8800" b="1" spc="300" dirty="0" smtClean="0">
                <a:latin typeface="Gabriola" pitchFamily="82" charset="0"/>
              </a:rPr>
              <a:t>Fragen?</a:t>
            </a:r>
            <a:r>
              <a:rPr lang="de-DE" sz="8800" b="1" spc="300" dirty="0" smtClean="0"/>
              <a:t/>
            </a:r>
            <a:br>
              <a:rPr lang="de-DE" sz="8800" b="1" spc="300" dirty="0" smtClean="0"/>
            </a:br>
            <a:endParaRPr lang="de-DE" sz="8800" b="1" spc="300" dirty="0"/>
          </a:p>
        </p:txBody>
      </p:sp>
      <p:sp>
        <p:nvSpPr>
          <p:cNvPr id="3" name="Inhaltsplatzhalter 2"/>
          <p:cNvSpPr>
            <a:spLocks noGrp="1"/>
          </p:cNvSpPr>
          <p:nvPr>
            <p:ph type="subTitle" idx="1"/>
          </p:nvPr>
        </p:nvSpPr>
        <p:spPr/>
        <p:txBody>
          <a:bodyPr/>
          <a:lstStyle/>
          <a:p>
            <a:endParaRPr lang="de-DE"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noFill/>
          <a:ln/>
        </p:spPr>
        <p:txBody>
          <a:bodyPr lIns="92075" tIns="46037" rIns="92075" bIns="46037" anchor="ctr">
            <a:noAutofit/>
          </a:bodyPr>
          <a:lstStyle/>
          <a:p>
            <a:r>
              <a:rPr lang="de-DE" dirty="0" smtClean="0"/>
              <a:t>Voraussetzung </a:t>
            </a:r>
            <a:endParaRPr lang="de-DE" dirty="0"/>
          </a:p>
        </p:txBody>
      </p:sp>
      <p:sp>
        <p:nvSpPr>
          <p:cNvPr id="7171" name="Rectangle 3"/>
          <p:cNvSpPr>
            <a:spLocks noGrp="1" noChangeArrowheads="1"/>
          </p:cNvSpPr>
          <p:nvPr>
            <p:ph idx="1"/>
          </p:nvPr>
        </p:nvSpPr>
        <p:spPr>
          <a:noFill/>
          <a:ln/>
        </p:spPr>
        <p:txBody>
          <a:bodyPr lIns="182562" tIns="46037" rIns="182562" bIns="46037"/>
          <a:lstStyle/>
          <a:p>
            <a:pPr marL="514350" indent="-514350">
              <a:lnSpc>
                <a:spcPct val="150000"/>
              </a:lnSpc>
              <a:buFont typeface="+mj-lt"/>
              <a:buAutoNum type="arabicPeriod"/>
            </a:pPr>
            <a:r>
              <a:rPr lang="de-DE" dirty="0" smtClean="0"/>
              <a:t>Gefühl der Dringlichkeit erzeugen</a:t>
            </a:r>
          </a:p>
          <a:p>
            <a:pPr marL="514350" indent="-514350">
              <a:lnSpc>
                <a:spcPct val="150000"/>
              </a:lnSpc>
              <a:buFont typeface="+mj-lt"/>
              <a:buAutoNum type="arabicPeriod"/>
            </a:pPr>
            <a:r>
              <a:rPr lang="de-DE" dirty="0" smtClean="0"/>
              <a:t>Führungskoalition aufbauen</a:t>
            </a:r>
          </a:p>
          <a:p>
            <a:pPr marL="514350" indent="-514350">
              <a:lnSpc>
                <a:spcPct val="150000"/>
              </a:lnSpc>
              <a:buFont typeface="+mj-lt"/>
              <a:buAutoNum type="arabicPeriod"/>
            </a:pPr>
            <a:r>
              <a:rPr lang="de-DE" dirty="0" smtClean="0"/>
              <a:t>Vision und Strategien entwickeln</a:t>
            </a:r>
          </a:p>
          <a:p>
            <a:pPr marL="514350" indent="-514350">
              <a:lnSpc>
                <a:spcPct val="150000"/>
              </a:lnSpc>
              <a:buFont typeface="+mj-lt"/>
              <a:buAutoNum type="arabicPeriod"/>
            </a:pPr>
            <a:r>
              <a:rPr lang="de-DE" dirty="0" smtClean="0"/>
              <a:t>Kommunikation</a:t>
            </a:r>
            <a:endParaRPr lang="de-DE" dirty="0"/>
          </a:p>
        </p:txBody>
      </p:sp>
    </p:spTree>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title"/>
          </p:nvPr>
        </p:nvSpPr>
        <p:spPr>
          <a:noFill/>
          <a:ln/>
        </p:spPr>
        <p:txBody>
          <a:bodyPr lIns="92075" tIns="46037" rIns="92075" bIns="46037" anchor="ctr">
            <a:noAutofit/>
          </a:bodyPr>
          <a:lstStyle/>
          <a:p>
            <a:r>
              <a:rPr lang="de-DE" dirty="0" smtClean="0"/>
              <a:t>IST-Zustand</a:t>
            </a:r>
          </a:p>
        </p:txBody>
      </p:sp>
      <p:sp>
        <p:nvSpPr>
          <p:cNvPr id="9218" name="Rectangle 2"/>
          <p:cNvSpPr>
            <a:spLocks noGrp="1" noChangeArrowheads="1"/>
          </p:cNvSpPr>
          <p:nvPr>
            <p:ph idx="1"/>
          </p:nvPr>
        </p:nvSpPr>
        <p:spPr>
          <a:noFill/>
          <a:ln/>
        </p:spPr>
        <p:txBody>
          <a:bodyPr lIns="182562" tIns="46037" rIns="182562" bIns="46037"/>
          <a:lstStyle/>
          <a:p>
            <a:pPr>
              <a:buSzPct val="80000"/>
            </a:pPr>
            <a:r>
              <a:rPr lang="de-DE" dirty="0" smtClean="0">
                <a:latin typeface="Gabriola" pitchFamily="82" charset="0"/>
              </a:rPr>
              <a:t>Verständnis für die Vision bei den Mitarbeitern vorhanden</a:t>
            </a:r>
          </a:p>
          <a:p>
            <a:pPr>
              <a:lnSpc>
                <a:spcPct val="150000"/>
              </a:lnSpc>
              <a:buSzPct val="80000"/>
            </a:pPr>
            <a:r>
              <a:rPr lang="de-DE" dirty="0" smtClean="0">
                <a:latin typeface="Gabriola" pitchFamily="82" charset="0"/>
              </a:rPr>
              <a:t>Wille der Mitarbeiter: Vision realisieren</a:t>
            </a:r>
          </a:p>
          <a:p>
            <a:pPr>
              <a:lnSpc>
                <a:spcPct val="150000"/>
              </a:lnSpc>
              <a:buSzPct val="80000"/>
              <a:buNone/>
            </a:pPr>
            <a:r>
              <a:rPr lang="de-DE" dirty="0">
                <a:latin typeface="Gabriola" pitchFamily="82" charset="0"/>
                <a:sym typeface="Wingdings" pitchFamily="2" charset="2"/>
              </a:rPr>
              <a:t>	</a:t>
            </a:r>
            <a:r>
              <a:rPr lang="de-DE" dirty="0" smtClean="0">
                <a:latin typeface="Gabriola" pitchFamily="82" charset="0"/>
                <a:sym typeface="Wingdings" pitchFamily="2" charset="2"/>
              </a:rPr>
              <a:t></a:t>
            </a:r>
            <a:r>
              <a:rPr lang="de-DE" dirty="0" smtClean="0">
                <a:solidFill>
                  <a:srgbClr val="92D050"/>
                </a:solidFill>
                <a:latin typeface="Gabriola" pitchFamily="82" charset="0"/>
                <a:sym typeface="Wingdings" pitchFamily="2" charset="2"/>
              </a:rPr>
              <a:t> </a:t>
            </a:r>
            <a:r>
              <a:rPr lang="de-DE" dirty="0" smtClean="0">
                <a:latin typeface="Gabriola" pitchFamily="82" charset="0"/>
                <a:sym typeface="Wingdings" pitchFamily="2" charset="2"/>
              </a:rPr>
              <a:t>Hindernisse vorhanden</a:t>
            </a:r>
            <a:endParaRPr lang="de-DE" dirty="0">
              <a:solidFill>
                <a:srgbClr val="92D050"/>
              </a:solidFill>
              <a:latin typeface="Gabriola" pitchFamily="82" charset="0"/>
            </a:endParaRPr>
          </a:p>
        </p:txBody>
      </p:sp>
    </p:spTree>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title"/>
          </p:nvPr>
        </p:nvSpPr>
        <p:spPr>
          <a:noFill/>
          <a:ln/>
        </p:spPr>
        <p:txBody>
          <a:bodyPr lIns="92075" tIns="46037" rIns="92075" bIns="46037" anchor="ctr">
            <a:noAutofit/>
          </a:bodyPr>
          <a:lstStyle/>
          <a:p>
            <a:r>
              <a:rPr lang="de-DE" dirty="0" smtClean="0"/>
              <a:t>Ziel</a:t>
            </a:r>
          </a:p>
        </p:txBody>
      </p:sp>
      <p:sp>
        <p:nvSpPr>
          <p:cNvPr id="10242" name="Rectangle 2"/>
          <p:cNvSpPr>
            <a:spLocks noGrp="1" noChangeArrowheads="1"/>
          </p:cNvSpPr>
          <p:nvPr>
            <p:ph idx="1"/>
          </p:nvPr>
        </p:nvSpPr>
        <p:spPr>
          <a:noFill/>
          <a:ln/>
        </p:spPr>
        <p:txBody>
          <a:bodyPr lIns="182562" tIns="46037" rIns="182562" bIns="46037"/>
          <a:lstStyle/>
          <a:p>
            <a:r>
              <a:rPr lang="de-DE" dirty="0" smtClean="0"/>
              <a:t>Breite Basis von Angestellten zum Handeln befähigen</a:t>
            </a:r>
          </a:p>
          <a:p>
            <a:pPr>
              <a:lnSpc>
                <a:spcPct val="150000"/>
              </a:lnSpc>
              <a:buNone/>
            </a:pPr>
            <a:r>
              <a:rPr lang="de-DE" dirty="0" smtClean="0"/>
              <a:t>	</a:t>
            </a:r>
            <a:r>
              <a:rPr lang="de-DE" dirty="0" smtClean="0">
                <a:sym typeface="Wingdings" pitchFamily="2" charset="2"/>
              </a:rPr>
              <a:t> Hindernisse für die Wandelvision beseitigen</a:t>
            </a:r>
          </a:p>
          <a:p>
            <a:pPr>
              <a:buNone/>
            </a:pPr>
            <a:endParaRPr lang="de-DE" dirty="0"/>
          </a:p>
        </p:txBody>
      </p:sp>
    </p:spTree>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title"/>
          </p:nvPr>
        </p:nvSpPr>
        <p:spPr>
          <a:noFill/>
          <a:ln/>
        </p:spPr>
        <p:txBody>
          <a:bodyPr lIns="92075" tIns="46037" rIns="92075" bIns="46037" anchor="ctr">
            <a:noAutofit/>
          </a:bodyPr>
          <a:lstStyle/>
          <a:p>
            <a:r>
              <a:rPr lang="de-DE" dirty="0" smtClean="0"/>
              <a:t>Übersicht</a:t>
            </a:r>
          </a:p>
        </p:txBody>
      </p:sp>
      <p:sp>
        <p:nvSpPr>
          <p:cNvPr id="37890" name="Rectangle 2"/>
          <p:cNvSpPr>
            <a:spLocks noGrp="1" noChangeArrowheads="1"/>
          </p:cNvSpPr>
          <p:nvPr>
            <p:ph idx="1"/>
          </p:nvPr>
        </p:nvSpPr>
        <p:spPr>
          <a:noFill/>
          <a:ln/>
        </p:spPr>
        <p:txBody>
          <a:bodyPr lIns="182562" tIns="46037" rIns="182562" bIns="46037"/>
          <a:lstStyle/>
          <a:p>
            <a:endParaRPr lang="de-DE" dirty="0"/>
          </a:p>
        </p:txBody>
      </p:sp>
      <p:pic>
        <p:nvPicPr>
          <p:cNvPr id="37892" name="Picture 4"/>
          <p:cNvPicPr>
            <a:picLocks noChangeAspect="1" noChangeArrowheads="1"/>
          </p:cNvPicPr>
          <p:nvPr/>
        </p:nvPicPr>
        <p:blipFill>
          <a:blip r:embed="rId2" cstate="print"/>
          <a:srcRect/>
          <a:stretch>
            <a:fillRect/>
          </a:stretch>
        </p:blipFill>
        <p:spPr bwMode="auto">
          <a:xfrm>
            <a:off x="467544" y="1412776"/>
            <a:ext cx="8208912" cy="4680520"/>
          </a:xfrm>
          <a:prstGeom prst="rect">
            <a:avLst/>
          </a:prstGeom>
          <a:ln>
            <a:noFill/>
          </a:ln>
          <a:effectLst>
            <a:softEdge rad="112500"/>
          </a:effectLst>
        </p:spPr>
      </p:pic>
    </p:spTree>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title"/>
          </p:nvPr>
        </p:nvSpPr>
        <p:spPr>
          <a:noFill/>
          <a:ln/>
        </p:spPr>
        <p:txBody>
          <a:bodyPr lIns="92075" tIns="46037" rIns="92075" bIns="46037" anchor="ctr">
            <a:normAutofit fontScale="90000"/>
          </a:bodyPr>
          <a:lstStyle/>
          <a:p>
            <a:r>
              <a:rPr lang="de-DE" sz="6000" dirty="0" smtClean="0"/>
              <a:t>Formale Strukturen</a:t>
            </a:r>
            <a:br>
              <a:rPr lang="de-DE" sz="6000" dirty="0" smtClean="0"/>
            </a:br>
            <a:r>
              <a:rPr lang="de-DE" sz="2800" dirty="0">
                <a:solidFill>
                  <a:schemeClr val="accent6">
                    <a:lumMod val="60000"/>
                    <a:lumOff val="40000"/>
                  </a:schemeClr>
                </a:solidFill>
              </a:rPr>
              <a:t>Eingliederung der </a:t>
            </a:r>
            <a:r>
              <a:rPr lang="de-DE" sz="2800" dirty="0" smtClean="0">
                <a:solidFill>
                  <a:schemeClr val="accent6">
                    <a:lumMod val="60000"/>
                    <a:lumOff val="40000"/>
                  </a:schemeClr>
                </a:solidFill>
              </a:rPr>
              <a:t>formalen </a:t>
            </a:r>
            <a:r>
              <a:rPr lang="de-DE" sz="2800" dirty="0">
                <a:solidFill>
                  <a:schemeClr val="accent6">
                    <a:lumMod val="60000"/>
                    <a:lumOff val="40000"/>
                  </a:schemeClr>
                </a:solidFill>
              </a:rPr>
              <a:t>Strukturen</a:t>
            </a:r>
          </a:p>
        </p:txBody>
      </p:sp>
      <p:sp>
        <p:nvSpPr>
          <p:cNvPr id="37890" name="Rectangle 2"/>
          <p:cNvSpPr>
            <a:spLocks noGrp="1" noChangeArrowheads="1"/>
          </p:cNvSpPr>
          <p:nvPr>
            <p:ph idx="1"/>
          </p:nvPr>
        </p:nvSpPr>
        <p:spPr>
          <a:noFill/>
          <a:ln/>
        </p:spPr>
        <p:txBody>
          <a:bodyPr lIns="182562" tIns="46037" rIns="182562" bIns="46037"/>
          <a:lstStyle/>
          <a:p>
            <a:endParaRPr lang="de-DE" dirty="0"/>
          </a:p>
        </p:txBody>
      </p:sp>
      <p:pic>
        <p:nvPicPr>
          <p:cNvPr id="37892" name="Picture 4"/>
          <p:cNvPicPr>
            <a:picLocks noChangeAspect="1" noChangeArrowheads="1"/>
          </p:cNvPicPr>
          <p:nvPr/>
        </p:nvPicPr>
        <p:blipFill>
          <a:blip r:embed="rId2" cstate="print"/>
          <a:srcRect/>
          <a:stretch>
            <a:fillRect/>
          </a:stretch>
        </p:blipFill>
        <p:spPr bwMode="auto">
          <a:xfrm>
            <a:off x="467544" y="1412777"/>
            <a:ext cx="8208912" cy="4680520"/>
          </a:xfrm>
          <a:prstGeom prst="rect">
            <a:avLst/>
          </a:prstGeom>
          <a:ln>
            <a:noFill/>
          </a:ln>
          <a:effectLst>
            <a:softEdge rad="112500"/>
          </a:effectLst>
        </p:spPr>
      </p:pic>
      <p:sp>
        <p:nvSpPr>
          <p:cNvPr id="5" name="Ellipse 4"/>
          <p:cNvSpPr/>
          <p:nvPr/>
        </p:nvSpPr>
        <p:spPr bwMode="auto">
          <a:xfrm>
            <a:off x="2555776" y="1484784"/>
            <a:ext cx="3528392" cy="1080120"/>
          </a:xfrm>
          <a:prstGeom prst="ellipse">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Arial" charset="0"/>
            </a:endParaRPr>
          </a:p>
        </p:txBody>
      </p:sp>
    </p:spTree>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CHalkboard">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CHalkboard</Template>
  <TotalTime>0</TotalTime>
  <Words>697</Words>
  <Application>Microsoft Office PowerPoint</Application>
  <PresentationFormat>Bildschirmpräsentation (4:3)</PresentationFormat>
  <Paragraphs>165</Paragraphs>
  <Slides>43</Slides>
  <Notes>6</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43</vt:i4>
      </vt:variant>
    </vt:vector>
  </HeadingPairs>
  <TitlesOfParts>
    <vt:vector size="49" baseType="lpstr">
      <vt:lpstr>Arial</vt:lpstr>
      <vt:lpstr>Calibri</vt:lpstr>
      <vt:lpstr>Gabriola</vt:lpstr>
      <vt:lpstr>Tahoma</vt:lpstr>
      <vt:lpstr>Wingdings</vt:lpstr>
      <vt:lpstr>CHalkboard</vt:lpstr>
      <vt:lpstr>Stufe 5  Mitarbeiter auf breiter Basis befähigen</vt:lpstr>
      <vt:lpstr>Was der Mitarbeiter denkt…</vt:lpstr>
      <vt:lpstr>Was das Unternehmen denkt…</vt:lpstr>
      <vt:lpstr>Inhalt</vt:lpstr>
      <vt:lpstr>Voraussetzung </vt:lpstr>
      <vt:lpstr>IST-Zustand</vt:lpstr>
      <vt:lpstr>Ziel</vt:lpstr>
      <vt:lpstr>Übersicht</vt:lpstr>
      <vt:lpstr>Formale Strukturen Eingliederung der formalen Strukturen</vt:lpstr>
      <vt:lpstr>Formale Strukturen Probleme bei formalen Strukturen</vt:lpstr>
      <vt:lpstr>PowerPoint-Präsentation</vt:lpstr>
      <vt:lpstr>Formale Strukturen Probleme bei formalen Strukturen</vt:lpstr>
      <vt:lpstr>PowerPoint-Präsentation</vt:lpstr>
      <vt:lpstr>Formale Strukturen Probleme bei formalen Strukturen</vt:lpstr>
      <vt:lpstr>PowerPoint-Präsentation</vt:lpstr>
      <vt:lpstr>Formale Strukturen Probleme bei formalen Strukturen</vt:lpstr>
      <vt:lpstr>PowerPoint-Präsentation</vt:lpstr>
      <vt:lpstr>Formale Strukturen Probleme bei formalen Strukturen</vt:lpstr>
      <vt:lpstr>PowerPoint-Präsentation</vt:lpstr>
      <vt:lpstr>Erforderliche Fähigkeiten Eingliederung der erforderlichen Fähigkeiten</vt:lpstr>
      <vt:lpstr>Erforderliche Fähigkeiten Probleme bei Trainingsplanung</vt:lpstr>
      <vt:lpstr>PowerPoint-Präsentation</vt:lpstr>
      <vt:lpstr>Erforderliche Fähigkeiten Probleme bei Trainingsplanung</vt:lpstr>
      <vt:lpstr>PowerPoint-Präsentation</vt:lpstr>
      <vt:lpstr>Erforderliche Fähigkeiten Probleme bei Trainingsplanung</vt:lpstr>
      <vt:lpstr>PowerPoint-Präsentation</vt:lpstr>
      <vt:lpstr>Erforderliche Fähigkeiten Probleme bei Trainingsplanung</vt:lpstr>
      <vt:lpstr>Systeme Eingliederung der Systeme</vt:lpstr>
      <vt:lpstr>Systeme Umsetzung der Visionsanpassung</vt:lpstr>
      <vt:lpstr>Vorgesetzte Eingliederung der unangenehmen Vorgesetzten</vt:lpstr>
      <vt:lpstr>Vorgesetzte Probleme bei unangenehmen Vorgesetzten</vt:lpstr>
      <vt:lpstr>PowerPoint-Präsentation</vt:lpstr>
      <vt:lpstr>Vorgesetzte Probleme bei unangenehmen Vorgesetzten</vt:lpstr>
      <vt:lpstr>PowerPoint-Präsentation</vt:lpstr>
      <vt:lpstr>Vorgesetzte Probleme bei unangenehmen Vorgesetzten</vt:lpstr>
      <vt:lpstr>PowerPoint-Präsentation</vt:lpstr>
      <vt:lpstr>Vorgesetzte Probleme bei unangenehmen Vorgesetzten</vt:lpstr>
      <vt:lpstr>PowerPoint-Präsentation</vt:lpstr>
      <vt:lpstr>Vorgesetzte Probleme bei unangenehmen Vorgesetzten</vt:lpstr>
      <vt:lpstr>Zusammenfassung</vt:lpstr>
      <vt:lpstr>Fazit</vt:lpstr>
      <vt:lpstr>Literatur</vt:lpstr>
      <vt:lpstr>Fragen?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Stufe 5  Mitarbeiter auf breiter Basis befähigen</dc:title>
  <dc:creator>Anka</dc:creator>
  <cp:lastModifiedBy>Hudak, Raimund</cp:lastModifiedBy>
  <cp:revision>25</cp:revision>
  <dcterms:created xsi:type="dcterms:W3CDTF">2015-12-13T15:55:33Z</dcterms:created>
  <dcterms:modified xsi:type="dcterms:W3CDTF">2015-12-17T15:12:57Z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TC010130221031</vt:lpwstr>
  </property>
</Properties>
</file>