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0" r:id="rId2"/>
    <p:sldMasterId id="2147483672" r:id="rId3"/>
  </p:sldMasterIdLst>
  <p:notesMasterIdLst>
    <p:notesMasterId r:id="rId34"/>
  </p:notesMasterIdLst>
  <p:sldIdLst>
    <p:sldId id="289" r:id="rId4"/>
    <p:sldId id="268" r:id="rId5"/>
    <p:sldId id="269" r:id="rId6"/>
    <p:sldId id="270" r:id="rId7"/>
    <p:sldId id="271" r:id="rId8"/>
    <p:sldId id="272" r:id="rId9"/>
    <p:sldId id="273" r:id="rId10"/>
    <p:sldId id="274" r:id="rId11"/>
    <p:sldId id="275" r:id="rId12"/>
    <p:sldId id="276" r:id="rId13"/>
    <p:sldId id="277" r:id="rId14"/>
    <p:sldId id="278" r:id="rId15"/>
    <p:sldId id="279" r:id="rId16"/>
    <p:sldId id="290" r:id="rId17"/>
    <p:sldId id="281" r:id="rId18"/>
    <p:sldId id="282" r:id="rId19"/>
    <p:sldId id="283" r:id="rId20"/>
    <p:sldId id="284" r:id="rId21"/>
    <p:sldId id="285" r:id="rId22"/>
    <p:sldId id="286" r:id="rId23"/>
    <p:sldId id="287" r:id="rId24"/>
    <p:sldId id="288" r:id="rId25"/>
    <p:sldId id="259" r:id="rId26"/>
    <p:sldId id="260" r:id="rId27"/>
    <p:sldId id="261" r:id="rId28"/>
    <p:sldId id="262" r:id="rId29"/>
    <p:sldId id="263" r:id="rId30"/>
    <p:sldId id="264" r:id="rId31"/>
    <p:sldId id="265" r:id="rId32"/>
    <p:sldId id="266"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0651C3A-4460-11DB-9652-00E08161165F}">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81F04-2FA5-433A-9BA7-C57A7564B81A}" type="doc">
      <dgm:prSet loTypeId="urn:microsoft.com/office/officeart/2005/8/layout/default#1" loCatId="list" qsTypeId="urn:microsoft.com/office/officeart/2005/8/quickstyle/3d3" qsCatId="3D" csTypeId="urn:microsoft.com/office/officeart/2005/8/colors/colorful1#1" csCatId="colorful" phldr="1"/>
      <dgm:spPr/>
      <dgm:t>
        <a:bodyPr/>
        <a:lstStyle/>
        <a:p>
          <a:endParaRPr lang="en-IN"/>
        </a:p>
      </dgm:t>
    </dgm:pt>
    <dgm:pt modelId="{EAE394FA-CAEE-4DE5-AEB4-95CF876855DA}">
      <dgm:prSet phldrT="[Text]" custT="1"/>
      <dgm:spPr/>
      <dgm:t>
        <a:bodyPr/>
        <a:lstStyle/>
        <a:p>
          <a:r>
            <a:rPr lang="en-US" sz="1600" dirty="0" smtClean="0">
              <a:solidFill>
                <a:schemeClr val="tx1"/>
              </a:solidFill>
              <a:latin typeface="Myriad Pro" pitchFamily="34" charset="0"/>
            </a:rPr>
            <a:t>Steve Wozniak is injured in a plane &amp; takes time off from Apple and does not return to the Macintosh project.</a:t>
          </a:r>
          <a:endParaRPr lang="en-IN" sz="1600" dirty="0" smtClean="0">
            <a:solidFill>
              <a:schemeClr val="tx1"/>
            </a:solidFill>
            <a:latin typeface="Myriad Pro" pitchFamily="34" charset="0"/>
          </a:endParaRPr>
        </a:p>
        <a:p>
          <a:r>
            <a:rPr lang="en-US" sz="1600" dirty="0" smtClean="0">
              <a:solidFill>
                <a:schemeClr val="tx1"/>
              </a:solidFill>
              <a:latin typeface="Myriad Pro" pitchFamily="34" charset="0"/>
            </a:rPr>
            <a:t>Michael Scott resigns as president of Apple. Mike </a:t>
          </a:r>
          <a:r>
            <a:rPr lang="en-US" sz="1600" dirty="0" err="1" smtClean="0">
              <a:solidFill>
                <a:schemeClr val="tx1"/>
              </a:solidFill>
              <a:latin typeface="Myriad Pro" pitchFamily="34" charset="0"/>
            </a:rPr>
            <a:t>Markkula</a:t>
          </a:r>
          <a:r>
            <a:rPr lang="en-US" sz="1600" dirty="0" smtClean="0">
              <a:solidFill>
                <a:schemeClr val="tx1"/>
              </a:solidFill>
              <a:latin typeface="Myriad Pro" pitchFamily="34" charset="0"/>
            </a:rPr>
            <a:t> succeeds Scott.</a:t>
          </a:r>
        </a:p>
        <a:p>
          <a:r>
            <a:rPr lang="en-US" sz="1600" dirty="0" smtClean="0">
              <a:solidFill>
                <a:schemeClr val="tx1"/>
              </a:solidFill>
              <a:latin typeface="Myriad Pro" pitchFamily="34" charset="0"/>
            </a:rPr>
            <a:t>The Lisa’s development is officially finished.</a:t>
          </a:r>
          <a:endParaRPr lang="en-IN" sz="1600" dirty="0">
            <a:solidFill>
              <a:schemeClr val="tx1"/>
            </a:solidFill>
            <a:latin typeface="Myriad Pro" pitchFamily="34" charset="0"/>
          </a:endParaRPr>
        </a:p>
      </dgm:t>
    </dgm:pt>
    <dgm:pt modelId="{8AE20558-9B74-4C02-A0C4-A89AC4FED2F7}" type="parTrans" cxnId="{F74FBC54-59ED-4420-9B21-283024EB9008}">
      <dgm:prSet/>
      <dgm:spPr/>
      <dgm:t>
        <a:bodyPr/>
        <a:lstStyle/>
        <a:p>
          <a:endParaRPr lang="en-IN" sz="1300"/>
        </a:p>
      </dgm:t>
    </dgm:pt>
    <dgm:pt modelId="{19D664DD-50CF-4B01-A29F-CE553B331D03}" type="sibTrans" cxnId="{F74FBC54-59ED-4420-9B21-283024EB9008}">
      <dgm:prSet/>
      <dgm:spPr/>
      <dgm:t>
        <a:bodyPr/>
        <a:lstStyle/>
        <a:p>
          <a:endParaRPr lang="en-IN" sz="1300"/>
        </a:p>
      </dgm:t>
    </dgm:pt>
    <dgm:pt modelId="{DDEF849D-A88B-4DAF-8260-61AF434F6959}">
      <dgm:prSet phldrT="[Text]" custT="1"/>
      <dgm:spPr/>
      <dgm:t>
        <a:bodyPr/>
        <a:lstStyle/>
        <a:p>
          <a:r>
            <a:rPr lang="en-US" sz="1600" dirty="0" smtClean="0">
              <a:solidFill>
                <a:schemeClr val="tx1"/>
              </a:solidFill>
              <a:latin typeface="Myriad Pro" pitchFamily="34" charset="0"/>
            </a:rPr>
            <a:t>The Lisa is released.</a:t>
          </a:r>
          <a:endParaRPr lang="en-IN" sz="1600" dirty="0" smtClean="0">
            <a:solidFill>
              <a:schemeClr val="tx1"/>
            </a:solidFill>
            <a:latin typeface="Myriad Pro" pitchFamily="34" charset="0"/>
          </a:endParaRPr>
        </a:p>
        <a:p>
          <a:r>
            <a:rPr lang="en-US" sz="1600" dirty="0" smtClean="0">
              <a:solidFill>
                <a:schemeClr val="tx1"/>
              </a:solidFill>
              <a:latin typeface="Myriad Pro" pitchFamily="34" charset="0"/>
            </a:rPr>
            <a:t>Apple becomes the fastest growing company in history.</a:t>
          </a:r>
        </a:p>
        <a:p>
          <a:r>
            <a:rPr lang="en-US" sz="1600" dirty="0" smtClean="0">
              <a:solidFill>
                <a:schemeClr val="tx1"/>
              </a:solidFill>
              <a:latin typeface="Myriad Pro" pitchFamily="34" charset="0"/>
            </a:rPr>
            <a:t>John </a:t>
          </a:r>
          <a:r>
            <a:rPr lang="en-US" sz="1600" dirty="0" err="1" smtClean="0">
              <a:solidFill>
                <a:schemeClr val="tx1"/>
              </a:solidFill>
              <a:latin typeface="Myriad Pro" pitchFamily="34" charset="0"/>
            </a:rPr>
            <a:t>Sculley</a:t>
          </a:r>
          <a:r>
            <a:rPr lang="en-US" sz="1600" dirty="0" smtClean="0">
              <a:solidFill>
                <a:schemeClr val="tx1"/>
              </a:solidFill>
              <a:latin typeface="Myriad Pro" pitchFamily="34" charset="0"/>
            </a:rPr>
            <a:t>, former president of Pepsi Co., becomes president &amp; CEO of Apple Computer, Inc.</a:t>
          </a:r>
        </a:p>
        <a:p>
          <a:r>
            <a:rPr lang="en-US" sz="1600" dirty="0" smtClean="0">
              <a:solidFill>
                <a:schemeClr val="tx1"/>
              </a:solidFill>
              <a:latin typeface="Myriad Pro" pitchFamily="34" charset="0"/>
            </a:rPr>
            <a:t>The Macintosh is released-retailing for $2495</a:t>
          </a:r>
          <a:endParaRPr lang="en-IN" sz="1600" dirty="0">
            <a:solidFill>
              <a:schemeClr val="tx1"/>
            </a:solidFill>
            <a:latin typeface="Myriad Pro" pitchFamily="34" charset="0"/>
          </a:endParaRPr>
        </a:p>
      </dgm:t>
    </dgm:pt>
    <dgm:pt modelId="{9EE63785-0DCC-4BD6-858A-3CF3030A26F8}" type="parTrans" cxnId="{CC8BA56D-E1C5-433C-BBA6-8D0D69B79097}">
      <dgm:prSet/>
      <dgm:spPr/>
      <dgm:t>
        <a:bodyPr/>
        <a:lstStyle/>
        <a:p>
          <a:endParaRPr lang="en-IN" sz="1300"/>
        </a:p>
      </dgm:t>
    </dgm:pt>
    <dgm:pt modelId="{FAC01BE1-7D0C-4C67-9667-FFA484B04A28}" type="sibTrans" cxnId="{CC8BA56D-E1C5-433C-BBA6-8D0D69B79097}">
      <dgm:prSet/>
      <dgm:spPr/>
      <dgm:t>
        <a:bodyPr/>
        <a:lstStyle/>
        <a:p>
          <a:endParaRPr lang="en-IN" sz="1300"/>
        </a:p>
      </dgm:t>
    </dgm:pt>
    <dgm:pt modelId="{2AC6E2EF-7597-4349-A8CB-940DBEEC93C2}">
      <dgm:prSet phldrT="[Text]" custT="1"/>
      <dgm:spPr/>
      <dgm:t>
        <a:bodyPr/>
        <a:lstStyle/>
        <a:p>
          <a:r>
            <a:rPr lang="en-US" sz="1600" dirty="0" smtClean="0">
              <a:solidFill>
                <a:schemeClr val="tx1"/>
              </a:solidFill>
              <a:latin typeface="Myriad Pro" pitchFamily="34" charset="0"/>
            </a:rPr>
            <a:t>Apple lays off 1200 employees.</a:t>
          </a:r>
          <a:endParaRPr lang="en-IN" sz="1600" dirty="0" smtClean="0">
            <a:solidFill>
              <a:schemeClr val="tx1"/>
            </a:solidFill>
            <a:latin typeface="Myriad Pro" pitchFamily="34" charset="0"/>
          </a:endParaRPr>
        </a:p>
        <a:p>
          <a:r>
            <a:rPr lang="en-US" sz="1600" dirty="0" smtClean="0">
              <a:solidFill>
                <a:schemeClr val="tx1"/>
              </a:solidFill>
              <a:latin typeface="Myriad Pro" pitchFamily="34" charset="0"/>
            </a:rPr>
            <a:t>Stephen Jobs officially resigns as chairman of Apple.</a:t>
          </a:r>
        </a:p>
        <a:p>
          <a:r>
            <a:rPr lang="en-US" sz="1600" dirty="0" smtClean="0">
              <a:solidFill>
                <a:schemeClr val="tx1"/>
              </a:solidFill>
              <a:latin typeface="Myriad Pro" pitchFamily="34" charset="0"/>
            </a:rPr>
            <a:t>Apple sues Steve Jobs.</a:t>
          </a:r>
        </a:p>
        <a:p>
          <a:r>
            <a:rPr lang="en-US" sz="1600" dirty="0" smtClean="0">
              <a:solidFill>
                <a:schemeClr val="tx1"/>
              </a:solidFill>
              <a:latin typeface="Myriad Pro" pitchFamily="34" charset="0"/>
            </a:rPr>
            <a:t>Apple drops suit against Jobs &amp; he founded NeXT, Inc.</a:t>
          </a:r>
        </a:p>
        <a:p>
          <a:r>
            <a:rPr lang="en-US" sz="1600" dirty="0" smtClean="0">
              <a:solidFill>
                <a:schemeClr val="tx1"/>
              </a:solidFill>
              <a:latin typeface="Myriad Pro" pitchFamily="34" charset="0"/>
            </a:rPr>
            <a:t>Apple tries to make Mac more attractive by releasing “Macintosh Office”.</a:t>
          </a:r>
          <a:endParaRPr lang="en-IN" sz="1600" dirty="0">
            <a:solidFill>
              <a:schemeClr val="tx1"/>
            </a:solidFill>
            <a:latin typeface="Myriad Pro" pitchFamily="34" charset="0"/>
          </a:endParaRPr>
        </a:p>
      </dgm:t>
    </dgm:pt>
    <dgm:pt modelId="{5C240AF8-FDD0-4B46-9423-D6EEE009BF3D}" type="parTrans" cxnId="{99D45074-64E8-44CF-BAD3-33023B1EB01E}">
      <dgm:prSet/>
      <dgm:spPr/>
      <dgm:t>
        <a:bodyPr/>
        <a:lstStyle/>
        <a:p>
          <a:endParaRPr lang="en-IN" sz="1300"/>
        </a:p>
      </dgm:t>
    </dgm:pt>
    <dgm:pt modelId="{1DC1E2DA-3528-4A8B-96BD-7429F5D15EAC}" type="sibTrans" cxnId="{99D45074-64E8-44CF-BAD3-33023B1EB01E}">
      <dgm:prSet/>
      <dgm:spPr/>
      <dgm:t>
        <a:bodyPr/>
        <a:lstStyle/>
        <a:p>
          <a:endParaRPr lang="en-IN" sz="1300"/>
        </a:p>
      </dgm:t>
    </dgm:pt>
    <dgm:pt modelId="{C55F2640-D1E0-4210-B2A9-59B961A0CA19}">
      <dgm:prSet phldrT="[Text]" custT="1"/>
      <dgm:spPr/>
      <dgm:t>
        <a:bodyPr/>
        <a:lstStyle/>
        <a:p>
          <a:r>
            <a:rPr lang="en-US" sz="1600" dirty="0" smtClean="0">
              <a:solidFill>
                <a:schemeClr val="tx1"/>
              </a:solidFill>
              <a:latin typeface="Myriad Pro" pitchFamily="34" charset="0"/>
            </a:rPr>
            <a:t>Apple’s 10</a:t>
          </a:r>
          <a:r>
            <a:rPr lang="en-US" sz="1600" baseline="30000" dirty="0" smtClean="0">
              <a:solidFill>
                <a:schemeClr val="tx1"/>
              </a:solidFill>
              <a:latin typeface="Myriad Pro" pitchFamily="34" charset="0"/>
            </a:rPr>
            <a:t>th</a:t>
          </a:r>
          <a:r>
            <a:rPr lang="en-US" sz="1600" dirty="0" smtClean="0">
              <a:solidFill>
                <a:schemeClr val="tx1"/>
              </a:solidFill>
              <a:latin typeface="Myriad Pro" pitchFamily="34" charset="0"/>
            </a:rPr>
            <a:t> Anniversary.</a:t>
          </a:r>
          <a:endParaRPr lang="en-IN" sz="1600" dirty="0" smtClean="0">
            <a:solidFill>
              <a:schemeClr val="tx1"/>
            </a:solidFill>
            <a:latin typeface="Myriad Pro" pitchFamily="34" charset="0"/>
          </a:endParaRPr>
        </a:p>
        <a:p>
          <a:r>
            <a:rPr lang="en-US" sz="1600" dirty="0" smtClean="0">
              <a:solidFill>
                <a:schemeClr val="tx1"/>
              </a:solidFill>
              <a:latin typeface="Myriad Pro" pitchFamily="34" charset="0"/>
            </a:rPr>
            <a:t>The Mac SE &amp; the Mac II are introduced.</a:t>
          </a:r>
        </a:p>
        <a:p>
          <a:r>
            <a:rPr lang="en-US" sz="1600" dirty="0" smtClean="0">
              <a:solidFill>
                <a:schemeClr val="tx1"/>
              </a:solidFill>
              <a:latin typeface="Myriad Pro" pitchFamily="34" charset="0"/>
            </a:rPr>
            <a:t>Apple sues Microsoft &amp; Hewlett Packard accusing them of violating copyrights of Apple.</a:t>
          </a:r>
          <a:endParaRPr lang="en-IN" sz="1600" dirty="0">
            <a:solidFill>
              <a:schemeClr val="tx1"/>
            </a:solidFill>
            <a:latin typeface="Myriad Pro" pitchFamily="34" charset="0"/>
          </a:endParaRPr>
        </a:p>
      </dgm:t>
    </dgm:pt>
    <dgm:pt modelId="{E7AB087B-C974-43DC-A719-935532E92688}" type="parTrans" cxnId="{301C79A7-9709-47A5-BED2-B72FAFA247C8}">
      <dgm:prSet/>
      <dgm:spPr/>
      <dgm:t>
        <a:bodyPr/>
        <a:lstStyle/>
        <a:p>
          <a:endParaRPr lang="en-IN" sz="1300"/>
        </a:p>
      </dgm:t>
    </dgm:pt>
    <dgm:pt modelId="{9740460E-B8BB-4954-8B73-4FA3A1217185}" type="sibTrans" cxnId="{301C79A7-9709-47A5-BED2-B72FAFA247C8}">
      <dgm:prSet/>
      <dgm:spPr/>
      <dgm:t>
        <a:bodyPr/>
        <a:lstStyle/>
        <a:p>
          <a:endParaRPr lang="en-IN" sz="1300"/>
        </a:p>
      </dgm:t>
    </dgm:pt>
    <dgm:pt modelId="{0E0315F8-FB5A-4420-B087-9BF42D7DC9B1}">
      <dgm:prSet phldrT="[Text]" custT="1"/>
      <dgm:spPr/>
      <dgm:t>
        <a:bodyPr/>
        <a:lstStyle/>
        <a:p>
          <a:r>
            <a:rPr lang="en-IN" sz="1600" dirty="0" smtClean="0">
              <a:solidFill>
                <a:schemeClr val="tx1"/>
              </a:solidFill>
              <a:latin typeface="Myriad Pro" pitchFamily="34" charset="0"/>
            </a:rPr>
            <a:t>Lawsuits filed by Apple Corp against Apple</a:t>
          </a:r>
        </a:p>
        <a:p>
          <a:r>
            <a:rPr lang="en-US" sz="1600" dirty="0" smtClean="0">
              <a:solidFill>
                <a:schemeClr val="tx1"/>
              </a:solidFill>
              <a:latin typeface="Myriad Pro" pitchFamily="34" charset="0"/>
            </a:rPr>
            <a:t>IBM, Motorola &amp; Apple form an alliance.</a:t>
          </a:r>
          <a:endParaRPr lang="en-IN" sz="1600" dirty="0" smtClean="0">
            <a:solidFill>
              <a:schemeClr val="tx1"/>
            </a:solidFill>
            <a:latin typeface="Myriad Pro" pitchFamily="34" charset="0"/>
          </a:endParaRPr>
        </a:p>
        <a:p>
          <a:r>
            <a:rPr lang="en-US" sz="1600" dirty="0" smtClean="0">
              <a:solidFill>
                <a:schemeClr val="tx1"/>
              </a:solidFill>
              <a:latin typeface="Myriad Pro" pitchFamily="34" charset="0"/>
            </a:rPr>
            <a:t>Apple Computer, Inc. pays Apple Corps $26.5 million. </a:t>
          </a:r>
          <a:endParaRPr lang="en-IN" sz="1600" dirty="0">
            <a:solidFill>
              <a:schemeClr val="tx1"/>
            </a:solidFill>
            <a:latin typeface="Myriad Pro" pitchFamily="34" charset="0"/>
          </a:endParaRPr>
        </a:p>
      </dgm:t>
    </dgm:pt>
    <dgm:pt modelId="{DCC1590B-71A1-425C-9620-54521790E22F}" type="parTrans" cxnId="{D1BAA9AC-37B2-4708-8346-AC17FB189A89}">
      <dgm:prSet/>
      <dgm:spPr/>
      <dgm:t>
        <a:bodyPr/>
        <a:lstStyle/>
        <a:p>
          <a:endParaRPr lang="en-IN" sz="1300"/>
        </a:p>
      </dgm:t>
    </dgm:pt>
    <dgm:pt modelId="{03D8DAE7-212A-462B-A2C3-203CB469CFB3}" type="sibTrans" cxnId="{D1BAA9AC-37B2-4708-8346-AC17FB189A89}">
      <dgm:prSet/>
      <dgm:spPr/>
      <dgm:t>
        <a:bodyPr/>
        <a:lstStyle/>
        <a:p>
          <a:endParaRPr lang="en-IN" sz="1300"/>
        </a:p>
      </dgm:t>
    </dgm:pt>
    <dgm:pt modelId="{C62952D3-E69C-43D5-9BF1-1B3DCE5951E8}" type="pres">
      <dgm:prSet presAssocID="{5F581F04-2FA5-433A-9BA7-C57A7564B81A}" presName="diagram" presStyleCnt="0">
        <dgm:presLayoutVars>
          <dgm:dir/>
          <dgm:resizeHandles val="exact"/>
        </dgm:presLayoutVars>
      </dgm:prSet>
      <dgm:spPr/>
      <dgm:t>
        <a:bodyPr/>
        <a:lstStyle/>
        <a:p>
          <a:endParaRPr lang="en-IN"/>
        </a:p>
      </dgm:t>
    </dgm:pt>
    <dgm:pt modelId="{44B96AAA-B820-4385-A564-4EB55BC7A20F}" type="pres">
      <dgm:prSet presAssocID="{EAE394FA-CAEE-4DE5-AEB4-95CF876855DA}" presName="node" presStyleLbl="node1" presStyleIdx="0" presStyleCnt="5" custScaleX="123181" custScaleY="105086">
        <dgm:presLayoutVars>
          <dgm:bulletEnabled val="1"/>
        </dgm:presLayoutVars>
      </dgm:prSet>
      <dgm:spPr/>
      <dgm:t>
        <a:bodyPr/>
        <a:lstStyle/>
        <a:p>
          <a:endParaRPr lang="en-IN"/>
        </a:p>
      </dgm:t>
    </dgm:pt>
    <dgm:pt modelId="{615EAECE-3A0B-465F-AD40-53719266F296}" type="pres">
      <dgm:prSet presAssocID="{19D664DD-50CF-4B01-A29F-CE553B331D03}" presName="sibTrans" presStyleCnt="0"/>
      <dgm:spPr/>
    </dgm:pt>
    <dgm:pt modelId="{7681A4C0-9E8D-4A36-88CD-21F8BEA7B62B}" type="pres">
      <dgm:prSet presAssocID="{DDEF849D-A88B-4DAF-8260-61AF434F6959}" presName="node" presStyleLbl="node1" presStyleIdx="1" presStyleCnt="5" custScaleX="122096" custScaleY="105086" custLinFactNeighborX="-5619">
        <dgm:presLayoutVars>
          <dgm:bulletEnabled val="1"/>
        </dgm:presLayoutVars>
      </dgm:prSet>
      <dgm:spPr/>
      <dgm:t>
        <a:bodyPr/>
        <a:lstStyle/>
        <a:p>
          <a:endParaRPr lang="en-IN"/>
        </a:p>
      </dgm:t>
    </dgm:pt>
    <dgm:pt modelId="{A9615BE7-B39B-4039-A573-DF155D8ACB74}" type="pres">
      <dgm:prSet presAssocID="{FAC01BE1-7D0C-4C67-9667-FFA484B04A28}" presName="sibTrans" presStyleCnt="0"/>
      <dgm:spPr/>
    </dgm:pt>
    <dgm:pt modelId="{A539DAE0-EE9E-41B6-88C4-63929B938A39}" type="pres">
      <dgm:prSet presAssocID="{2AC6E2EF-7597-4349-A8CB-940DBEEC93C2}" presName="node" presStyleLbl="node1" presStyleIdx="2" presStyleCnt="5" custScaleX="122096" custScaleY="105086" custLinFactNeighborX="353" custLinFactNeighborY="-8291">
        <dgm:presLayoutVars>
          <dgm:bulletEnabled val="1"/>
        </dgm:presLayoutVars>
      </dgm:prSet>
      <dgm:spPr/>
      <dgm:t>
        <a:bodyPr/>
        <a:lstStyle/>
        <a:p>
          <a:endParaRPr lang="en-IN"/>
        </a:p>
      </dgm:t>
    </dgm:pt>
    <dgm:pt modelId="{F5729CFB-95E7-4431-81A6-DAEB97C46CB8}" type="pres">
      <dgm:prSet presAssocID="{1DC1E2DA-3528-4A8B-96BD-7429F5D15EAC}" presName="sibTrans" presStyleCnt="0"/>
      <dgm:spPr/>
    </dgm:pt>
    <dgm:pt modelId="{4623CC92-1729-466D-A39D-5E1B1ABA96B2}" type="pres">
      <dgm:prSet presAssocID="{C55F2640-D1E0-4210-B2A9-59B961A0CA19}" presName="node" presStyleLbl="node1" presStyleIdx="3" presStyleCnt="5" custScaleX="124170" custScaleY="105086" custLinFactNeighborX="-5177" custLinFactNeighborY="-8316">
        <dgm:presLayoutVars>
          <dgm:bulletEnabled val="1"/>
        </dgm:presLayoutVars>
      </dgm:prSet>
      <dgm:spPr/>
      <dgm:t>
        <a:bodyPr/>
        <a:lstStyle/>
        <a:p>
          <a:endParaRPr lang="en-IN"/>
        </a:p>
      </dgm:t>
    </dgm:pt>
    <dgm:pt modelId="{18BF6CA3-9A98-4999-99D5-59B294174B08}" type="pres">
      <dgm:prSet presAssocID="{9740460E-B8BB-4954-8B73-4FA3A1217185}" presName="sibTrans" presStyleCnt="0"/>
      <dgm:spPr/>
    </dgm:pt>
    <dgm:pt modelId="{000485FF-D366-42AC-8859-5D7FD67848CE}" type="pres">
      <dgm:prSet presAssocID="{0E0315F8-FB5A-4420-B087-9BF42D7DC9B1}" presName="node" presStyleLbl="node1" presStyleIdx="4" presStyleCnt="5" custScaleX="119794" custScaleY="109486" custLinFactNeighborY="-16563">
        <dgm:presLayoutVars>
          <dgm:bulletEnabled val="1"/>
        </dgm:presLayoutVars>
      </dgm:prSet>
      <dgm:spPr/>
      <dgm:t>
        <a:bodyPr/>
        <a:lstStyle/>
        <a:p>
          <a:endParaRPr lang="en-IN"/>
        </a:p>
      </dgm:t>
    </dgm:pt>
  </dgm:ptLst>
  <dgm:cxnLst>
    <dgm:cxn modelId="{99D45074-64E8-44CF-BAD3-33023B1EB01E}" srcId="{5F581F04-2FA5-433A-9BA7-C57A7564B81A}" destId="{2AC6E2EF-7597-4349-A8CB-940DBEEC93C2}" srcOrd="2" destOrd="0" parTransId="{5C240AF8-FDD0-4B46-9423-D6EEE009BF3D}" sibTransId="{1DC1E2DA-3528-4A8B-96BD-7429F5D15EAC}"/>
    <dgm:cxn modelId="{F74FBC54-59ED-4420-9B21-283024EB9008}" srcId="{5F581F04-2FA5-433A-9BA7-C57A7564B81A}" destId="{EAE394FA-CAEE-4DE5-AEB4-95CF876855DA}" srcOrd="0" destOrd="0" parTransId="{8AE20558-9B74-4C02-A0C4-A89AC4FED2F7}" sibTransId="{19D664DD-50CF-4B01-A29F-CE553B331D03}"/>
    <dgm:cxn modelId="{CC8BA56D-E1C5-433C-BBA6-8D0D69B79097}" srcId="{5F581F04-2FA5-433A-9BA7-C57A7564B81A}" destId="{DDEF849D-A88B-4DAF-8260-61AF434F6959}" srcOrd="1" destOrd="0" parTransId="{9EE63785-0DCC-4BD6-858A-3CF3030A26F8}" sibTransId="{FAC01BE1-7D0C-4C67-9667-FFA484B04A28}"/>
    <dgm:cxn modelId="{069AB536-8D42-43C9-8EDB-6E02C9BD8C05}" type="presOf" srcId="{C55F2640-D1E0-4210-B2A9-59B961A0CA19}" destId="{4623CC92-1729-466D-A39D-5E1B1ABA96B2}" srcOrd="0" destOrd="0" presId="urn:microsoft.com/office/officeart/2005/8/layout/default#1"/>
    <dgm:cxn modelId="{301C79A7-9709-47A5-BED2-B72FAFA247C8}" srcId="{5F581F04-2FA5-433A-9BA7-C57A7564B81A}" destId="{C55F2640-D1E0-4210-B2A9-59B961A0CA19}" srcOrd="3" destOrd="0" parTransId="{E7AB087B-C974-43DC-A719-935532E92688}" sibTransId="{9740460E-B8BB-4954-8B73-4FA3A1217185}"/>
    <dgm:cxn modelId="{E14569DC-B608-4DC0-B45D-9CE98BEADFCE}" type="presOf" srcId="{5F581F04-2FA5-433A-9BA7-C57A7564B81A}" destId="{C62952D3-E69C-43D5-9BF1-1B3DCE5951E8}" srcOrd="0" destOrd="0" presId="urn:microsoft.com/office/officeart/2005/8/layout/default#1"/>
    <dgm:cxn modelId="{A30A08D4-CEF1-4AF6-90AC-2AC71E8CC675}" type="presOf" srcId="{2AC6E2EF-7597-4349-A8CB-940DBEEC93C2}" destId="{A539DAE0-EE9E-41B6-88C4-63929B938A39}" srcOrd="0" destOrd="0" presId="urn:microsoft.com/office/officeart/2005/8/layout/default#1"/>
    <dgm:cxn modelId="{C6F2790F-8BD9-4A4E-8AC9-67E4885F1E5E}" type="presOf" srcId="{0E0315F8-FB5A-4420-B087-9BF42D7DC9B1}" destId="{000485FF-D366-42AC-8859-5D7FD67848CE}" srcOrd="0" destOrd="0" presId="urn:microsoft.com/office/officeart/2005/8/layout/default#1"/>
    <dgm:cxn modelId="{322F1B17-75FE-4EFC-96E2-E811D4299509}" type="presOf" srcId="{EAE394FA-CAEE-4DE5-AEB4-95CF876855DA}" destId="{44B96AAA-B820-4385-A564-4EB55BC7A20F}" srcOrd="0" destOrd="0" presId="urn:microsoft.com/office/officeart/2005/8/layout/default#1"/>
    <dgm:cxn modelId="{D1BAA9AC-37B2-4708-8346-AC17FB189A89}" srcId="{5F581F04-2FA5-433A-9BA7-C57A7564B81A}" destId="{0E0315F8-FB5A-4420-B087-9BF42D7DC9B1}" srcOrd="4" destOrd="0" parTransId="{DCC1590B-71A1-425C-9620-54521790E22F}" sibTransId="{03D8DAE7-212A-462B-A2C3-203CB469CFB3}"/>
    <dgm:cxn modelId="{54AD4C3F-B9AC-45FA-8B10-56ABCAD6BBBC}" type="presOf" srcId="{DDEF849D-A88B-4DAF-8260-61AF434F6959}" destId="{7681A4C0-9E8D-4A36-88CD-21F8BEA7B62B}" srcOrd="0" destOrd="0" presId="urn:microsoft.com/office/officeart/2005/8/layout/default#1"/>
    <dgm:cxn modelId="{767E6A34-C16F-4CCF-9FEA-124C24CD5591}" type="presParOf" srcId="{C62952D3-E69C-43D5-9BF1-1B3DCE5951E8}" destId="{44B96AAA-B820-4385-A564-4EB55BC7A20F}" srcOrd="0" destOrd="0" presId="urn:microsoft.com/office/officeart/2005/8/layout/default#1"/>
    <dgm:cxn modelId="{48E82006-3F9F-4146-94A1-98C10E5C1FBF}" type="presParOf" srcId="{C62952D3-E69C-43D5-9BF1-1B3DCE5951E8}" destId="{615EAECE-3A0B-465F-AD40-53719266F296}" srcOrd="1" destOrd="0" presId="urn:microsoft.com/office/officeart/2005/8/layout/default#1"/>
    <dgm:cxn modelId="{F01F87AC-52FC-4883-86BB-6BA0F2F7EAB3}" type="presParOf" srcId="{C62952D3-E69C-43D5-9BF1-1B3DCE5951E8}" destId="{7681A4C0-9E8D-4A36-88CD-21F8BEA7B62B}" srcOrd="2" destOrd="0" presId="urn:microsoft.com/office/officeart/2005/8/layout/default#1"/>
    <dgm:cxn modelId="{E2AD41D9-8DA1-4FDA-A3AE-D057EB99D7E5}" type="presParOf" srcId="{C62952D3-E69C-43D5-9BF1-1B3DCE5951E8}" destId="{A9615BE7-B39B-4039-A573-DF155D8ACB74}" srcOrd="3" destOrd="0" presId="urn:microsoft.com/office/officeart/2005/8/layout/default#1"/>
    <dgm:cxn modelId="{C66990DE-99DF-48A5-A6F3-0C4E902F6A16}" type="presParOf" srcId="{C62952D3-E69C-43D5-9BF1-1B3DCE5951E8}" destId="{A539DAE0-EE9E-41B6-88C4-63929B938A39}" srcOrd="4" destOrd="0" presId="urn:microsoft.com/office/officeart/2005/8/layout/default#1"/>
    <dgm:cxn modelId="{5BE66DAD-6DD1-461C-87A9-DD2F39C10050}" type="presParOf" srcId="{C62952D3-E69C-43D5-9BF1-1B3DCE5951E8}" destId="{F5729CFB-95E7-4431-81A6-DAEB97C46CB8}" srcOrd="5" destOrd="0" presId="urn:microsoft.com/office/officeart/2005/8/layout/default#1"/>
    <dgm:cxn modelId="{FBCC1898-B652-43EA-B373-C39215E2704C}" type="presParOf" srcId="{C62952D3-E69C-43D5-9BF1-1B3DCE5951E8}" destId="{4623CC92-1729-466D-A39D-5E1B1ABA96B2}" srcOrd="6" destOrd="0" presId="urn:microsoft.com/office/officeart/2005/8/layout/default#1"/>
    <dgm:cxn modelId="{9093BCDA-FE2A-466A-8EC2-F97A3F084BA3}" type="presParOf" srcId="{C62952D3-E69C-43D5-9BF1-1B3DCE5951E8}" destId="{18BF6CA3-9A98-4999-99D5-59B294174B08}" srcOrd="7" destOrd="0" presId="urn:microsoft.com/office/officeart/2005/8/layout/default#1"/>
    <dgm:cxn modelId="{E94D620A-9E54-4E08-88EE-A980BE34AE34}" type="presParOf" srcId="{C62952D3-E69C-43D5-9BF1-1B3DCE5951E8}" destId="{000485FF-D366-42AC-8859-5D7FD67848CE}"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D3125A-51BA-43DA-9999-75F40DE0E537}" type="doc">
      <dgm:prSet loTypeId="urn:microsoft.com/office/officeart/2005/8/layout/matrix1" loCatId="matrix" qsTypeId="urn:microsoft.com/office/officeart/2005/8/quickstyle/simple5" qsCatId="simple" csTypeId="urn:microsoft.com/office/officeart/2005/8/colors/accent4_4" csCatId="accent4" phldr="1"/>
      <dgm:spPr/>
      <dgm:t>
        <a:bodyPr/>
        <a:lstStyle/>
        <a:p>
          <a:endParaRPr lang="en-US"/>
        </a:p>
      </dgm:t>
    </dgm:pt>
    <dgm:pt modelId="{A37CD0CC-B80B-42D3-B2FD-A2D35AD5E6BC}">
      <dgm:prSet phldrT="[Text]" custT="1"/>
      <dgm:spPr/>
      <dgm:t>
        <a:bodyPr/>
        <a:lstStyle/>
        <a:p>
          <a:r>
            <a:rPr lang="en-US" sz="1300" b="1" dirty="0" smtClean="0">
              <a:solidFill>
                <a:srgbClr val="580A09"/>
              </a:solidFill>
              <a:latin typeface="Myriad Pro" pitchFamily="34" charset="0"/>
            </a:rPr>
            <a:t>Current 2012-13, After Steve Jobs</a:t>
          </a:r>
          <a:endParaRPr lang="en-US" sz="1300" b="1" dirty="0">
            <a:solidFill>
              <a:srgbClr val="580A09"/>
            </a:solidFill>
            <a:latin typeface="Myriad Pro" pitchFamily="34" charset="0"/>
          </a:endParaRPr>
        </a:p>
      </dgm:t>
    </dgm:pt>
    <dgm:pt modelId="{DE0C7BD3-B7E6-4588-A4EE-CF76C40ABFA2}" type="parTrans" cxnId="{9A5B6664-7C1C-4C41-A5FC-D62905A8E9F7}">
      <dgm:prSet/>
      <dgm:spPr/>
      <dgm:t>
        <a:bodyPr/>
        <a:lstStyle/>
        <a:p>
          <a:endParaRPr lang="en-US" sz="1200">
            <a:solidFill>
              <a:srgbClr val="580A09"/>
            </a:solidFill>
          </a:endParaRPr>
        </a:p>
      </dgm:t>
    </dgm:pt>
    <dgm:pt modelId="{50B3DBDE-9FDF-4CDA-AD8D-0D1282B70D26}" type="sibTrans" cxnId="{9A5B6664-7C1C-4C41-A5FC-D62905A8E9F7}">
      <dgm:prSet/>
      <dgm:spPr/>
      <dgm:t>
        <a:bodyPr/>
        <a:lstStyle/>
        <a:p>
          <a:endParaRPr lang="en-US" sz="1200">
            <a:solidFill>
              <a:srgbClr val="580A09"/>
            </a:solidFill>
          </a:endParaRPr>
        </a:p>
      </dgm:t>
    </dgm:pt>
    <dgm:pt modelId="{11B58351-E271-42F7-8054-17D962DD67C0}">
      <dgm:prSet phldrT="[Text]" custT="1"/>
      <dgm:spPr/>
      <dgm:t>
        <a:bodyPr/>
        <a:lstStyle/>
        <a:p>
          <a:r>
            <a:rPr lang="en-US" sz="1300" u="sng" dirty="0" smtClean="0">
              <a:solidFill>
                <a:srgbClr val="580A09"/>
              </a:solidFill>
              <a:latin typeface="Myriad Pro" pitchFamily="34" charset="0"/>
            </a:rPr>
            <a:t>Strengths</a:t>
          </a:r>
        </a:p>
        <a:p>
          <a:r>
            <a:rPr lang="en-US" sz="1300" u="none" dirty="0" smtClean="0">
              <a:solidFill>
                <a:srgbClr val="580A09"/>
              </a:solidFill>
              <a:latin typeface="Myriad Pro" pitchFamily="34" charset="0"/>
            </a:rPr>
            <a:t>Branding</a:t>
          </a:r>
        </a:p>
        <a:p>
          <a:r>
            <a:rPr lang="en-US" sz="1300" u="none" dirty="0" smtClean="0">
              <a:solidFill>
                <a:srgbClr val="580A09"/>
              </a:solidFill>
              <a:latin typeface="Myriad Pro" pitchFamily="34" charset="0"/>
            </a:rPr>
            <a:t>Retail Strategy</a:t>
          </a:r>
        </a:p>
        <a:p>
          <a:r>
            <a:rPr lang="en-US" sz="1300" u="none" dirty="0" smtClean="0">
              <a:solidFill>
                <a:srgbClr val="580A09"/>
              </a:solidFill>
              <a:latin typeface="Myriad Pro" pitchFamily="34" charset="0"/>
            </a:rPr>
            <a:t>Superior Quality</a:t>
          </a:r>
          <a:endParaRPr lang="en-US" sz="1300" u="none" dirty="0">
            <a:solidFill>
              <a:srgbClr val="580A09"/>
            </a:solidFill>
            <a:latin typeface="Myriad Pro" pitchFamily="34" charset="0"/>
          </a:endParaRPr>
        </a:p>
      </dgm:t>
    </dgm:pt>
    <dgm:pt modelId="{F73AA7E2-0268-469C-9012-9F7209EF5B9A}" type="parTrans" cxnId="{CE1464BC-756D-401D-8AFB-627FD9A2F608}">
      <dgm:prSet/>
      <dgm:spPr/>
      <dgm:t>
        <a:bodyPr/>
        <a:lstStyle/>
        <a:p>
          <a:endParaRPr lang="en-US" sz="1200">
            <a:solidFill>
              <a:srgbClr val="580A09"/>
            </a:solidFill>
          </a:endParaRPr>
        </a:p>
      </dgm:t>
    </dgm:pt>
    <dgm:pt modelId="{FB9DAE09-7F4F-4269-997B-247BB903CF1A}" type="sibTrans" cxnId="{CE1464BC-756D-401D-8AFB-627FD9A2F608}">
      <dgm:prSet/>
      <dgm:spPr/>
      <dgm:t>
        <a:bodyPr/>
        <a:lstStyle/>
        <a:p>
          <a:endParaRPr lang="en-US" sz="1200">
            <a:solidFill>
              <a:srgbClr val="580A09"/>
            </a:solidFill>
          </a:endParaRPr>
        </a:p>
      </dgm:t>
    </dgm:pt>
    <dgm:pt modelId="{6342FBC2-0AC3-46BC-BDD2-B2B431041F2F}">
      <dgm:prSet phldrT="[Text]" custT="1"/>
      <dgm:spPr/>
      <dgm:t>
        <a:bodyPr/>
        <a:lstStyle/>
        <a:p>
          <a:r>
            <a:rPr lang="en-US" sz="1300" u="sng" dirty="0" smtClean="0">
              <a:solidFill>
                <a:srgbClr val="580A09"/>
              </a:solidFill>
              <a:latin typeface="Myriad Pro" pitchFamily="34" charset="0"/>
            </a:rPr>
            <a:t>Weakness</a:t>
          </a:r>
        </a:p>
        <a:p>
          <a:r>
            <a:rPr lang="en-US" sz="1300" u="none" dirty="0" smtClean="0">
              <a:solidFill>
                <a:srgbClr val="580A09"/>
              </a:solidFill>
              <a:latin typeface="Myriad Pro" pitchFamily="34" charset="0"/>
            </a:rPr>
            <a:t>High price products</a:t>
          </a:r>
        </a:p>
        <a:p>
          <a:r>
            <a:rPr lang="en-US" sz="1300" u="none" dirty="0" smtClean="0">
              <a:solidFill>
                <a:srgbClr val="580A09"/>
              </a:solidFill>
              <a:latin typeface="Myriad Pro" pitchFamily="34" charset="0"/>
            </a:rPr>
            <a:t>Less penetration</a:t>
          </a:r>
        </a:p>
        <a:p>
          <a:r>
            <a:rPr lang="en-US" sz="1300" u="none" dirty="0" smtClean="0">
              <a:solidFill>
                <a:srgbClr val="580A09"/>
              </a:solidFill>
              <a:latin typeface="Myriad Pro" pitchFamily="34" charset="0"/>
            </a:rPr>
            <a:t>Cannibalization</a:t>
          </a:r>
          <a:endParaRPr lang="en-US" sz="1300" u="none" dirty="0">
            <a:solidFill>
              <a:srgbClr val="580A09"/>
            </a:solidFill>
            <a:latin typeface="Myriad Pro" pitchFamily="34" charset="0"/>
          </a:endParaRPr>
        </a:p>
      </dgm:t>
    </dgm:pt>
    <dgm:pt modelId="{80FA3532-D0BF-4FDF-AAF3-5D4EA2FC6AF3}" type="parTrans" cxnId="{91A58F62-BB15-4DC7-BEC7-DB4AF235FE52}">
      <dgm:prSet/>
      <dgm:spPr/>
      <dgm:t>
        <a:bodyPr/>
        <a:lstStyle/>
        <a:p>
          <a:endParaRPr lang="en-US" sz="1200">
            <a:solidFill>
              <a:srgbClr val="580A09"/>
            </a:solidFill>
          </a:endParaRPr>
        </a:p>
      </dgm:t>
    </dgm:pt>
    <dgm:pt modelId="{82C0A09C-DBB3-49A4-9AF6-A973C5E80856}" type="sibTrans" cxnId="{91A58F62-BB15-4DC7-BEC7-DB4AF235FE52}">
      <dgm:prSet/>
      <dgm:spPr/>
      <dgm:t>
        <a:bodyPr/>
        <a:lstStyle/>
        <a:p>
          <a:endParaRPr lang="en-US" sz="1200">
            <a:solidFill>
              <a:srgbClr val="580A09"/>
            </a:solidFill>
          </a:endParaRPr>
        </a:p>
      </dgm:t>
    </dgm:pt>
    <dgm:pt modelId="{7770A092-DE3F-4897-B0C4-ED49DB663E55}">
      <dgm:prSet phldrT="[Text]" custT="1"/>
      <dgm:spPr/>
      <dgm:t>
        <a:bodyPr/>
        <a:lstStyle/>
        <a:p>
          <a:r>
            <a:rPr lang="en-US" sz="1300" u="sng" dirty="0" smtClean="0">
              <a:solidFill>
                <a:srgbClr val="580A09"/>
              </a:solidFill>
              <a:latin typeface="Myriad Pro" pitchFamily="34" charset="0"/>
            </a:rPr>
            <a:t>Opportunities</a:t>
          </a:r>
        </a:p>
        <a:p>
          <a:r>
            <a:rPr lang="en-US" sz="1300" u="none" dirty="0" smtClean="0">
              <a:solidFill>
                <a:srgbClr val="580A09"/>
              </a:solidFill>
              <a:latin typeface="Myriad Pro" pitchFamily="34" charset="0"/>
            </a:rPr>
            <a:t>Technology Innovation</a:t>
          </a:r>
        </a:p>
        <a:p>
          <a:r>
            <a:rPr lang="en-US" sz="1300" u="none" dirty="0" smtClean="0">
              <a:solidFill>
                <a:srgbClr val="580A09"/>
              </a:solidFill>
              <a:latin typeface="Myriad Pro" pitchFamily="34" charset="0"/>
            </a:rPr>
            <a:t>Strategic alliance</a:t>
          </a:r>
        </a:p>
        <a:p>
          <a:r>
            <a:rPr lang="en-US" sz="1300" u="none" dirty="0" smtClean="0">
              <a:solidFill>
                <a:srgbClr val="580A09"/>
              </a:solidFill>
              <a:latin typeface="Myriad Pro" pitchFamily="34" charset="0"/>
            </a:rPr>
            <a:t>Fast growing Industry</a:t>
          </a:r>
          <a:endParaRPr lang="en-US" sz="1300" u="none" dirty="0">
            <a:solidFill>
              <a:srgbClr val="580A09"/>
            </a:solidFill>
            <a:latin typeface="Myriad Pro" pitchFamily="34" charset="0"/>
          </a:endParaRPr>
        </a:p>
      </dgm:t>
    </dgm:pt>
    <dgm:pt modelId="{915BF73F-0449-44E9-B062-863451C3919A}" type="parTrans" cxnId="{2DAA2145-6D40-4730-BB10-4498F5772515}">
      <dgm:prSet/>
      <dgm:spPr/>
      <dgm:t>
        <a:bodyPr/>
        <a:lstStyle/>
        <a:p>
          <a:endParaRPr lang="en-US" sz="1200">
            <a:solidFill>
              <a:srgbClr val="580A09"/>
            </a:solidFill>
          </a:endParaRPr>
        </a:p>
      </dgm:t>
    </dgm:pt>
    <dgm:pt modelId="{AF196B26-257A-4A9A-AD26-BDD731B37C1A}" type="sibTrans" cxnId="{2DAA2145-6D40-4730-BB10-4498F5772515}">
      <dgm:prSet/>
      <dgm:spPr/>
      <dgm:t>
        <a:bodyPr/>
        <a:lstStyle/>
        <a:p>
          <a:endParaRPr lang="en-US" sz="1200">
            <a:solidFill>
              <a:srgbClr val="580A09"/>
            </a:solidFill>
          </a:endParaRPr>
        </a:p>
      </dgm:t>
    </dgm:pt>
    <dgm:pt modelId="{B0ACFA35-B4E3-4AF8-9412-23A30811E6C7}">
      <dgm:prSet phldrT="[Text]" custT="1"/>
      <dgm:spPr/>
      <dgm:t>
        <a:bodyPr anchor="ctr"/>
        <a:lstStyle/>
        <a:p>
          <a:r>
            <a:rPr lang="en-US" sz="1300" u="sng" dirty="0" smtClean="0">
              <a:solidFill>
                <a:srgbClr val="580A09"/>
              </a:solidFill>
              <a:latin typeface="Myriad Pro" pitchFamily="34" charset="0"/>
            </a:rPr>
            <a:t>Threats</a:t>
          </a:r>
        </a:p>
        <a:p>
          <a:r>
            <a:rPr lang="en-US" sz="1300" u="none" dirty="0" smtClean="0">
              <a:solidFill>
                <a:srgbClr val="580A09"/>
              </a:solidFill>
              <a:latin typeface="Myriad Pro" pitchFamily="34" charset="0"/>
            </a:rPr>
            <a:t>Extensive competition</a:t>
          </a:r>
        </a:p>
        <a:p>
          <a:r>
            <a:rPr lang="en-US" sz="1300" u="none" dirty="0" smtClean="0">
              <a:solidFill>
                <a:srgbClr val="580A09"/>
              </a:solidFill>
              <a:latin typeface="Myriad Pro" pitchFamily="34" charset="0"/>
            </a:rPr>
            <a:t>Substitute Products</a:t>
          </a:r>
        </a:p>
        <a:p>
          <a:r>
            <a:rPr lang="en-US" sz="1300" u="none" dirty="0" smtClean="0">
              <a:solidFill>
                <a:srgbClr val="580A09"/>
              </a:solidFill>
              <a:latin typeface="Myriad Pro" pitchFamily="34" charset="0"/>
            </a:rPr>
            <a:t>Technical advancement</a:t>
          </a:r>
        </a:p>
        <a:p>
          <a:r>
            <a:rPr lang="en-US" sz="1300" u="none" dirty="0" smtClean="0">
              <a:solidFill>
                <a:srgbClr val="580A09"/>
              </a:solidFill>
              <a:latin typeface="Myriad Pro" pitchFamily="34" charset="0"/>
            </a:rPr>
            <a:t>Economical factors</a:t>
          </a:r>
          <a:endParaRPr lang="en-US" sz="1300" u="none" dirty="0">
            <a:solidFill>
              <a:srgbClr val="580A09"/>
            </a:solidFill>
            <a:latin typeface="Myriad Pro" pitchFamily="34" charset="0"/>
          </a:endParaRPr>
        </a:p>
      </dgm:t>
    </dgm:pt>
    <dgm:pt modelId="{80B82125-CA6C-4794-98E3-25FC2B27CDE2}" type="parTrans" cxnId="{89CD41BB-C147-4F35-B37D-7C22C87E5A05}">
      <dgm:prSet/>
      <dgm:spPr/>
      <dgm:t>
        <a:bodyPr/>
        <a:lstStyle/>
        <a:p>
          <a:endParaRPr lang="en-US" sz="1200">
            <a:solidFill>
              <a:srgbClr val="580A09"/>
            </a:solidFill>
          </a:endParaRPr>
        </a:p>
      </dgm:t>
    </dgm:pt>
    <dgm:pt modelId="{7682ED39-658A-4CF7-ABD0-8C9BC96BE277}" type="sibTrans" cxnId="{89CD41BB-C147-4F35-B37D-7C22C87E5A05}">
      <dgm:prSet/>
      <dgm:spPr/>
      <dgm:t>
        <a:bodyPr/>
        <a:lstStyle/>
        <a:p>
          <a:endParaRPr lang="en-US" sz="1200">
            <a:solidFill>
              <a:srgbClr val="580A09"/>
            </a:solidFill>
          </a:endParaRPr>
        </a:p>
      </dgm:t>
    </dgm:pt>
    <dgm:pt modelId="{EDCBD96C-FA7D-449C-B0AC-6C8CF297D275}" type="pres">
      <dgm:prSet presAssocID="{27D3125A-51BA-43DA-9999-75F40DE0E537}" presName="diagram" presStyleCnt="0">
        <dgm:presLayoutVars>
          <dgm:chMax val="1"/>
          <dgm:dir/>
          <dgm:animLvl val="ctr"/>
          <dgm:resizeHandles val="exact"/>
        </dgm:presLayoutVars>
      </dgm:prSet>
      <dgm:spPr/>
      <dgm:t>
        <a:bodyPr/>
        <a:lstStyle/>
        <a:p>
          <a:endParaRPr lang="en-US"/>
        </a:p>
      </dgm:t>
    </dgm:pt>
    <dgm:pt modelId="{8A1FAC77-7096-4208-BA0F-B7929212E751}" type="pres">
      <dgm:prSet presAssocID="{27D3125A-51BA-43DA-9999-75F40DE0E537}" presName="matrix" presStyleCnt="0"/>
      <dgm:spPr/>
      <dgm:t>
        <a:bodyPr/>
        <a:lstStyle/>
        <a:p>
          <a:endParaRPr lang="en-US"/>
        </a:p>
      </dgm:t>
    </dgm:pt>
    <dgm:pt modelId="{D91640CB-89A2-4709-A38B-63558E2FFFEC}" type="pres">
      <dgm:prSet presAssocID="{27D3125A-51BA-43DA-9999-75F40DE0E537}" presName="tile1" presStyleLbl="node1" presStyleIdx="0" presStyleCnt="4"/>
      <dgm:spPr/>
      <dgm:t>
        <a:bodyPr/>
        <a:lstStyle/>
        <a:p>
          <a:endParaRPr lang="en-US"/>
        </a:p>
      </dgm:t>
    </dgm:pt>
    <dgm:pt modelId="{571D6E5F-BBA8-44B1-9C35-7C34F02FA377}" type="pres">
      <dgm:prSet presAssocID="{27D3125A-51BA-43DA-9999-75F40DE0E537}" presName="tile1text" presStyleLbl="node1" presStyleIdx="0" presStyleCnt="4">
        <dgm:presLayoutVars>
          <dgm:chMax val="0"/>
          <dgm:chPref val="0"/>
          <dgm:bulletEnabled val="1"/>
        </dgm:presLayoutVars>
      </dgm:prSet>
      <dgm:spPr/>
      <dgm:t>
        <a:bodyPr/>
        <a:lstStyle/>
        <a:p>
          <a:endParaRPr lang="en-US"/>
        </a:p>
      </dgm:t>
    </dgm:pt>
    <dgm:pt modelId="{07D2C825-B8E5-4783-A5C8-973EEC63F902}" type="pres">
      <dgm:prSet presAssocID="{27D3125A-51BA-43DA-9999-75F40DE0E537}" presName="tile2" presStyleLbl="node1" presStyleIdx="1" presStyleCnt="4"/>
      <dgm:spPr/>
      <dgm:t>
        <a:bodyPr/>
        <a:lstStyle/>
        <a:p>
          <a:endParaRPr lang="en-US"/>
        </a:p>
      </dgm:t>
    </dgm:pt>
    <dgm:pt modelId="{5D2C36CB-5E6B-4FFF-B0CD-67369B4B89ED}" type="pres">
      <dgm:prSet presAssocID="{27D3125A-51BA-43DA-9999-75F40DE0E537}" presName="tile2text" presStyleLbl="node1" presStyleIdx="1" presStyleCnt="4">
        <dgm:presLayoutVars>
          <dgm:chMax val="0"/>
          <dgm:chPref val="0"/>
          <dgm:bulletEnabled val="1"/>
        </dgm:presLayoutVars>
      </dgm:prSet>
      <dgm:spPr/>
      <dgm:t>
        <a:bodyPr/>
        <a:lstStyle/>
        <a:p>
          <a:endParaRPr lang="en-US"/>
        </a:p>
      </dgm:t>
    </dgm:pt>
    <dgm:pt modelId="{C1FECA6D-1999-4ECF-837E-E3F1C7A5EC77}" type="pres">
      <dgm:prSet presAssocID="{27D3125A-51BA-43DA-9999-75F40DE0E537}" presName="tile3" presStyleLbl="node1" presStyleIdx="2" presStyleCnt="4"/>
      <dgm:spPr/>
      <dgm:t>
        <a:bodyPr/>
        <a:lstStyle/>
        <a:p>
          <a:endParaRPr lang="en-US"/>
        </a:p>
      </dgm:t>
    </dgm:pt>
    <dgm:pt modelId="{FDDE0ED9-62B9-43FD-B5CD-86365FEB0F35}" type="pres">
      <dgm:prSet presAssocID="{27D3125A-51BA-43DA-9999-75F40DE0E537}" presName="tile3text" presStyleLbl="node1" presStyleIdx="2" presStyleCnt="4">
        <dgm:presLayoutVars>
          <dgm:chMax val="0"/>
          <dgm:chPref val="0"/>
          <dgm:bulletEnabled val="1"/>
        </dgm:presLayoutVars>
      </dgm:prSet>
      <dgm:spPr/>
      <dgm:t>
        <a:bodyPr/>
        <a:lstStyle/>
        <a:p>
          <a:endParaRPr lang="en-US"/>
        </a:p>
      </dgm:t>
    </dgm:pt>
    <dgm:pt modelId="{F4B482D7-D7A3-4A5A-9910-BD905FA1B3FB}" type="pres">
      <dgm:prSet presAssocID="{27D3125A-51BA-43DA-9999-75F40DE0E537}" presName="tile4" presStyleLbl="node1" presStyleIdx="3" presStyleCnt="4"/>
      <dgm:spPr/>
      <dgm:t>
        <a:bodyPr/>
        <a:lstStyle/>
        <a:p>
          <a:endParaRPr lang="en-US"/>
        </a:p>
      </dgm:t>
    </dgm:pt>
    <dgm:pt modelId="{837AEB70-8B9C-4A8F-905C-81FBD4F6CF4F}" type="pres">
      <dgm:prSet presAssocID="{27D3125A-51BA-43DA-9999-75F40DE0E537}" presName="tile4text" presStyleLbl="node1" presStyleIdx="3" presStyleCnt="4">
        <dgm:presLayoutVars>
          <dgm:chMax val="0"/>
          <dgm:chPref val="0"/>
          <dgm:bulletEnabled val="1"/>
        </dgm:presLayoutVars>
      </dgm:prSet>
      <dgm:spPr/>
      <dgm:t>
        <a:bodyPr/>
        <a:lstStyle/>
        <a:p>
          <a:endParaRPr lang="en-US"/>
        </a:p>
      </dgm:t>
    </dgm:pt>
    <dgm:pt modelId="{7B9673F0-4DE7-4598-9E2E-A4BDC5DFFCCC}" type="pres">
      <dgm:prSet presAssocID="{27D3125A-51BA-43DA-9999-75F40DE0E537}" presName="centerTile" presStyleLbl="fgShp" presStyleIdx="0" presStyleCnt="1">
        <dgm:presLayoutVars>
          <dgm:chMax val="0"/>
          <dgm:chPref val="0"/>
        </dgm:presLayoutVars>
      </dgm:prSet>
      <dgm:spPr/>
      <dgm:t>
        <a:bodyPr/>
        <a:lstStyle/>
        <a:p>
          <a:endParaRPr lang="en-US"/>
        </a:p>
      </dgm:t>
    </dgm:pt>
  </dgm:ptLst>
  <dgm:cxnLst>
    <dgm:cxn modelId="{F68DBB6B-71E0-46FC-9528-825F949EA25C}" type="presOf" srcId="{7770A092-DE3F-4897-B0C4-ED49DB663E55}" destId="{FDDE0ED9-62B9-43FD-B5CD-86365FEB0F35}" srcOrd="1" destOrd="0" presId="urn:microsoft.com/office/officeart/2005/8/layout/matrix1"/>
    <dgm:cxn modelId="{ACAB292B-0227-4393-8BDE-738C9ED7C69B}" type="presOf" srcId="{11B58351-E271-42F7-8054-17D962DD67C0}" destId="{D91640CB-89A2-4709-A38B-63558E2FFFEC}" srcOrd="0" destOrd="0" presId="urn:microsoft.com/office/officeart/2005/8/layout/matrix1"/>
    <dgm:cxn modelId="{9A5B6664-7C1C-4C41-A5FC-D62905A8E9F7}" srcId="{27D3125A-51BA-43DA-9999-75F40DE0E537}" destId="{A37CD0CC-B80B-42D3-B2FD-A2D35AD5E6BC}" srcOrd="0" destOrd="0" parTransId="{DE0C7BD3-B7E6-4588-A4EE-CF76C40ABFA2}" sibTransId="{50B3DBDE-9FDF-4CDA-AD8D-0D1282B70D26}"/>
    <dgm:cxn modelId="{E1A05761-B42C-418F-9EDE-0EAA1F93416D}" type="presOf" srcId="{11B58351-E271-42F7-8054-17D962DD67C0}" destId="{571D6E5F-BBA8-44B1-9C35-7C34F02FA377}" srcOrd="1" destOrd="0" presId="urn:microsoft.com/office/officeart/2005/8/layout/matrix1"/>
    <dgm:cxn modelId="{86F9C7DD-8C90-40F3-A181-C7A6C49B5641}" type="presOf" srcId="{27D3125A-51BA-43DA-9999-75F40DE0E537}" destId="{EDCBD96C-FA7D-449C-B0AC-6C8CF297D275}" srcOrd="0" destOrd="0" presId="urn:microsoft.com/office/officeart/2005/8/layout/matrix1"/>
    <dgm:cxn modelId="{51B90070-8F55-4D47-A6C2-8ADDD815EF52}" type="presOf" srcId="{A37CD0CC-B80B-42D3-B2FD-A2D35AD5E6BC}" destId="{7B9673F0-4DE7-4598-9E2E-A4BDC5DFFCCC}" srcOrd="0" destOrd="0" presId="urn:microsoft.com/office/officeart/2005/8/layout/matrix1"/>
    <dgm:cxn modelId="{F4CA89D3-ED46-442E-B62E-B233B243FDFD}" type="presOf" srcId="{6342FBC2-0AC3-46BC-BDD2-B2B431041F2F}" destId="{5D2C36CB-5E6B-4FFF-B0CD-67369B4B89ED}" srcOrd="1" destOrd="0" presId="urn:microsoft.com/office/officeart/2005/8/layout/matrix1"/>
    <dgm:cxn modelId="{5C878228-BD5C-494A-B3FF-A0F88BE3CE87}" type="presOf" srcId="{7770A092-DE3F-4897-B0C4-ED49DB663E55}" destId="{C1FECA6D-1999-4ECF-837E-E3F1C7A5EC77}" srcOrd="0" destOrd="0" presId="urn:microsoft.com/office/officeart/2005/8/layout/matrix1"/>
    <dgm:cxn modelId="{339FE877-160E-4532-9BFF-F2505D387EB4}" type="presOf" srcId="{6342FBC2-0AC3-46BC-BDD2-B2B431041F2F}" destId="{07D2C825-B8E5-4783-A5C8-973EEC63F902}" srcOrd="0" destOrd="0" presId="urn:microsoft.com/office/officeart/2005/8/layout/matrix1"/>
    <dgm:cxn modelId="{89CD41BB-C147-4F35-B37D-7C22C87E5A05}" srcId="{A37CD0CC-B80B-42D3-B2FD-A2D35AD5E6BC}" destId="{B0ACFA35-B4E3-4AF8-9412-23A30811E6C7}" srcOrd="3" destOrd="0" parTransId="{80B82125-CA6C-4794-98E3-25FC2B27CDE2}" sibTransId="{7682ED39-658A-4CF7-ABD0-8C9BC96BE277}"/>
    <dgm:cxn modelId="{2DAA2145-6D40-4730-BB10-4498F5772515}" srcId="{A37CD0CC-B80B-42D3-B2FD-A2D35AD5E6BC}" destId="{7770A092-DE3F-4897-B0C4-ED49DB663E55}" srcOrd="2" destOrd="0" parTransId="{915BF73F-0449-44E9-B062-863451C3919A}" sibTransId="{AF196B26-257A-4A9A-AD26-BDD731B37C1A}"/>
    <dgm:cxn modelId="{D666304C-8ED1-4991-AE11-0C3426A2CB2C}" type="presOf" srcId="{B0ACFA35-B4E3-4AF8-9412-23A30811E6C7}" destId="{837AEB70-8B9C-4A8F-905C-81FBD4F6CF4F}" srcOrd="1" destOrd="0" presId="urn:microsoft.com/office/officeart/2005/8/layout/matrix1"/>
    <dgm:cxn modelId="{91A58F62-BB15-4DC7-BEC7-DB4AF235FE52}" srcId="{A37CD0CC-B80B-42D3-B2FD-A2D35AD5E6BC}" destId="{6342FBC2-0AC3-46BC-BDD2-B2B431041F2F}" srcOrd="1" destOrd="0" parTransId="{80FA3532-D0BF-4FDF-AAF3-5D4EA2FC6AF3}" sibTransId="{82C0A09C-DBB3-49A4-9AF6-A973C5E80856}"/>
    <dgm:cxn modelId="{CE1464BC-756D-401D-8AFB-627FD9A2F608}" srcId="{A37CD0CC-B80B-42D3-B2FD-A2D35AD5E6BC}" destId="{11B58351-E271-42F7-8054-17D962DD67C0}" srcOrd="0" destOrd="0" parTransId="{F73AA7E2-0268-469C-9012-9F7209EF5B9A}" sibTransId="{FB9DAE09-7F4F-4269-997B-247BB903CF1A}"/>
    <dgm:cxn modelId="{5CFF192B-74B8-4A12-B862-A4B7002F0A24}" type="presOf" srcId="{B0ACFA35-B4E3-4AF8-9412-23A30811E6C7}" destId="{F4B482D7-D7A3-4A5A-9910-BD905FA1B3FB}" srcOrd="0" destOrd="0" presId="urn:microsoft.com/office/officeart/2005/8/layout/matrix1"/>
    <dgm:cxn modelId="{5C33B7A1-6C1C-4FDE-944F-5361BB2B0329}" type="presParOf" srcId="{EDCBD96C-FA7D-449C-B0AC-6C8CF297D275}" destId="{8A1FAC77-7096-4208-BA0F-B7929212E751}" srcOrd="0" destOrd="0" presId="urn:microsoft.com/office/officeart/2005/8/layout/matrix1"/>
    <dgm:cxn modelId="{DA06F4D7-2ED2-4BAC-82F1-3B9181902D27}" type="presParOf" srcId="{8A1FAC77-7096-4208-BA0F-B7929212E751}" destId="{D91640CB-89A2-4709-A38B-63558E2FFFEC}" srcOrd="0" destOrd="0" presId="urn:microsoft.com/office/officeart/2005/8/layout/matrix1"/>
    <dgm:cxn modelId="{1E0FA042-4C9D-4D1A-848A-C18460E3FB05}" type="presParOf" srcId="{8A1FAC77-7096-4208-BA0F-B7929212E751}" destId="{571D6E5F-BBA8-44B1-9C35-7C34F02FA377}" srcOrd="1" destOrd="0" presId="urn:microsoft.com/office/officeart/2005/8/layout/matrix1"/>
    <dgm:cxn modelId="{190A153F-C6B8-4098-B78C-34E21F93F8D9}" type="presParOf" srcId="{8A1FAC77-7096-4208-BA0F-B7929212E751}" destId="{07D2C825-B8E5-4783-A5C8-973EEC63F902}" srcOrd="2" destOrd="0" presId="urn:microsoft.com/office/officeart/2005/8/layout/matrix1"/>
    <dgm:cxn modelId="{C5EBCEBE-45AC-48C7-A190-F3D86C86B6E3}" type="presParOf" srcId="{8A1FAC77-7096-4208-BA0F-B7929212E751}" destId="{5D2C36CB-5E6B-4FFF-B0CD-67369B4B89ED}" srcOrd="3" destOrd="0" presId="urn:microsoft.com/office/officeart/2005/8/layout/matrix1"/>
    <dgm:cxn modelId="{1C243790-B1FE-4166-B7F1-F9998C0405F2}" type="presParOf" srcId="{8A1FAC77-7096-4208-BA0F-B7929212E751}" destId="{C1FECA6D-1999-4ECF-837E-E3F1C7A5EC77}" srcOrd="4" destOrd="0" presId="urn:microsoft.com/office/officeart/2005/8/layout/matrix1"/>
    <dgm:cxn modelId="{60621F9E-7AA7-4FDC-BE6C-547B491AAC5B}" type="presParOf" srcId="{8A1FAC77-7096-4208-BA0F-B7929212E751}" destId="{FDDE0ED9-62B9-43FD-B5CD-86365FEB0F35}" srcOrd="5" destOrd="0" presId="urn:microsoft.com/office/officeart/2005/8/layout/matrix1"/>
    <dgm:cxn modelId="{EBB918C6-8E17-4957-916D-D60E0220698A}" type="presParOf" srcId="{8A1FAC77-7096-4208-BA0F-B7929212E751}" destId="{F4B482D7-D7A3-4A5A-9910-BD905FA1B3FB}" srcOrd="6" destOrd="0" presId="urn:microsoft.com/office/officeart/2005/8/layout/matrix1"/>
    <dgm:cxn modelId="{5A0B1F8F-0439-4D31-8233-DFF436C044B7}" type="presParOf" srcId="{8A1FAC77-7096-4208-BA0F-B7929212E751}" destId="{837AEB70-8B9C-4A8F-905C-81FBD4F6CF4F}" srcOrd="7" destOrd="0" presId="urn:microsoft.com/office/officeart/2005/8/layout/matrix1"/>
    <dgm:cxn modelId="{3999EB55-7571-4A88-9818-EAEA81E73115}" type="presParOf" srcId="{EDCBD96C-FA7D-449C-B0AC-6C8CF297D275}" destId="{7B9673F0-4DE7-4598-9E2E-A4BDC5DFFCCC}" srcOrd="1" destOrd="0" presId="urn:microsoft.com/office/officeart/2005/8/layout/matrix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63D41-883F-471F-AD14-BC0583D9EF00}" type="doc">
      <dgm:prSet loTypeId="urn:microsoft.com/office/officeart/2005/8/layout/process4" loCatId="process" qsTypeId="urn:microsoft.com/office/officeart/2005/8/quickstyle/simple1" qsCatId="simple" csTypeId="urn:microsoft.com/office/officeart/2005/8/colors/colorful1#2" csCatId="colorful" phldr="1"/>
      <dgm:spPr/>
      <dgm:t>
        <a:bodyPr/>
        <a:lstStyle/>
        <a:p>
          <a:endParaRPr lang="en-IN"/>
        </a:p>
      </dgm:t>
    </dgm:pt>
    <dgm:pt modelId="{74FE2C04-52ED-471C-9F3D-470815BA7424}">
      <dgm:prSet phldrT="[Text]" custT="1"/>
      <dgm:spPr>
        <a:scene3d>
          <a:camera prst="orthographicFront"/>
          <a:lightRig rig="threePt" dir="t"/>
        </a:scene3d>
        <a:sp3d>
          <a:bevelT w="165100" prst="coolSlant"/>
        </a:sp3d>
      </dgm:spPr>
      <dgm:t>
        <a:bodyPr/>
        <a:lstStyle/>
        <a:p>
          <a:r>
            <a:rPr lang="en-IN" sz="2000" b="1" dirty="0" smtClean="0">
              <a:solidFill>
                <a:schemeClr val="tx1"/>
              </a:solidFill>
              <a:latin typeface="Myriad Pro" pitchFamily="34" charset="0"/>
            </a:rPr>
            <a:t>1993-1996</a:t>
          </a:r>
          <a:endParaRPr lang="en-IN" sz="2000" b="1" dirty="0">
            <a:solidFill>
              <a:schemeClr val="tx1"/>
            </a:solidFill>
            <a:latin typeface="Myriad Pro" pitchFamily="34" charset="0"/>
          </a:endParaRPr>
        </a:p>
      </dgm:t>
    </dgm:pt>
    <dgm:pt modelId="{732C894A-FB9D-488C-B539-499BC1D6061C}" type="parTrans" cxnId="{102EFB9D-19FF-4E4C-B522-BB7B13C61619}">
      <dgm:prSet/>
      <dgm:spPr/>
      <dgm:t>
        <a:bodyPr/>
        <a:lstStyle/>
        <a:p>
          <a:endParaRPr lang="en-IN"/>
        </a:p>
      </dgm:t>
    </dgm:pt>
    <dgm:pt modelId="{C193E746-9BE5-4CC9-8868-EC3FE83A5243}" type="sibTrans" cxnId="{102EFB9D-19FF-4E4C-B522-BB7B13C61619}">
      <dgm:prSet/>
      <dgm:spPr/>
      <dgm:t>
        <a:bodyPr/>
        <a:lstStyle/>
        <a:p>
          <a:endParaRPr lang="en-IN"/>
        </a:p>
      </dgm:t>
    </dgm:pt>
    <dgm:pt modelId="{4613F618-53B7-4662-81C7-73D0D0FB365C}">
      <dgm:prSet phldrT="[Text]" custT="1"/>
      <dgm:spPr>
        <a:scene3d>
          <a:camera prst="orthographicFront"/>
          <a:lightRig rig="threePt" dir="t"/>
        </a:scene3d>
        <a:sp3d>
          <a:bevelT w="165100" prst="coolSlant"/>
        </a:sp3d>
      </dgm:spPr>
      <dgm:t>
        <a:bodyPr/>
        <a:lstStyle/>
        <a:p>
          <a:r>
            <a:rPr lang="en-IN" sz="2000" b="1" dirty="0" smtClean="0">
              <a:solidFill>
                <a:schemeClr val="tx1"/>
              </a:solidFill>
              <a:latin typeface="Myriad Pro" pitchFamily="34" charset="0"/>
            </a:rPr>
            <a:t>1997-2000</a:t>
          </a:r>
          <a:endParaRPr lang="en-IN" sz="2000" b="1" dirty="0">
            <a:solidFill>
              <a:schemeClr val="tx1"/>
            </a:solidFill>
            <a:latin typeface="Myriad Pro" pitchFamily="34" charset="0"/>
          </a:endParaRPr>
        </a:p>
      </dgm:t>
    </dgm:pt>
    <dgm:pt modelId="{2667BA0E-02EF-4A26-851E-95388E769E12}" type="parTrans" cxnId="{E2A7E569-2C73-4E25-B50A-BBA3D1994489}">
      <dgm:prSet/>
      <dgm:spPr/>
      <dgm:t>
        <a:bodyPr/>
        <a:lstStyle/>
        <a:p>
          <a:endParaRPr lang="en-IN"/>
        </a:p>
      </dgm:t>
    </dgm:pt>
    <dgm:pt modelId="{BB17CDD8-68BB-4819-B083-353D13186BF9}" type="sibTrans" cxnId="{E2A7E569-2C73-4E25-B50A-BBA3D1994489}">
      <dgm:prSet/>
      <dgm:spPr/>
      <dgm:t>
        <a:bodyPr/>
        <a:lstStyle/>
        <a:p>
          <a:endParaRPr lang="en-IN"/>
        </a:p>
      </dgm:t>
    </dgm:pt>
    <dgm:pt modelId="{87FE7CB5-72A8-4154-9BB0-2FAEBC5C9F2C}">
      <dgm:prSet phldrT="[Text]" custT="1"/>
      <dgm:spPr>
        <a:scene3d>
          <a:camera prst="orthographicFront"/>
          <a:lightRig rig="threePt" dir="t"/>
        </a:scene3d>
        <a:sp3d>
          <a:bevelT/>
        </a:sp3d>
      </dgm:spPr>
      <dgm:t>
        <a:bodyPr/>
        <a:lstStyle/>
        <a:p>
          <a:r>
            <a:rPr lang="en-US" sz="1400" dirty="0" smtClean="0">
              <a:latin typeface="Myriad Pro" pitchFamily="34" charset="0"/>
            </a:rPr>
            <a:t>Jobs returns to Apple due to the NeXT Computer, Inc.</a:t>
          </a:r>
          <a:endParaRPr lang="en-IN" sz="1400" dirty="0">
            <a:latin typeface="Myriad Pro" pitchFamily="34" charset="0"/>
          </a:endParaRPr>
        </a:p>
      </dgm:t>
    </dgm:pt>
    <dgm:pt modelId="{05AD68DA-642A-4766-B4F3-6453C522C1CE}" type="parTrans" cxnId="{8508E66F-1AFB-4517-9063-3220355F9D46}">
      <dgm:prSet/>
      <dgm:spPr/>
      <dgm:t>
        <a:bodyPr/>
        <a:lstStyle/>
        <a:p>
          <a:endParaRPr lang="en-IN"/>
        </a:p>
      </dgm:t>
    </dgm:pt>
    <dgm:pt modelId="{4278641B-2B2F-4E31-8CB0-74B25AE916E5}" type="sibTrans" cxnId="{8508E66F-1AFB-4517-9063-3220355F9D46}">
      <dgm:prSet/>
      <dgm:spPr/>
      <dgm:t>
        <a:bodyPr/>
        <a:lstStyle/>
        <a:p>
          <a:endParaRPr lang="en-IN"/>
        </a:p>
      </dgm:t>
    </dgm:pt>
    <dgm:pt modelId="{B869B5CF-3C88-4631-914F-CB60FDC40E2E}">
      <dgm:prSet phldrT="[Text]" custT="1"/>
      <dgm:spPr>
        <a:scene3d>
          <a:camera prst="orthographicFront"/>
          <a:lightRig rig="threePt" dir="t"/>
        </a:scene3d>
        <a:sp3d>
          <a:bevelT w="165100" prst="coolSlant"/>
        </a:sp3d>
      </dgm:spPr>
      <dgm:t>
        <a:bodyPr/>
        <a:lstStyle/>
        <a:p>
          <a:r>
            <a:rPr lang="en-IN" sz="2000" b="1" dirty="0" smtClean="0">
              <a:solidFill>
                <a:schemeClr val="tx1"/>
              </a:solidFill>
              <a:latin typeface="Myriad Pro" pitchFamily="34" charset="0"/>
            </a:rPr>
            <a:t>2001-2007</a:t>
          </a:r>
          <a:endParaRPr lang="en-IN" sz="2000" b="1" dirty="0">
            <a:solidFill>
              <a:schemeClr val="tx1"/>
            </a:solidFill>
            <a:latin typeface="Myriad Pro" pitchFamily="34" charset="0"/>
          </a:endParaRPr>
        </a:p>
      </dgm:t>
    </dgm:pt>
    <dgm:pt modelId="{B06C31B8-A085-41F3-8093-95587B38E8E5}" type="parTrans" cxnId="{BA49621B-FB45-44EB-930F-F705C57FE681}">
      <dgm:prSet/>
      <dgm:spPr/>
      <dgm:t>
        <a:bodyPr/>
        <a:lstStyle/>
        <a:p>
          <a:endParaRPr lang="en-IN"/>
        </a:p>
      </dgm:t>
    </dgm:pt>
    <dgm:pt modelId="{74229EEB-266D-49FD-95E5-8436E163CA5D}" type="sibTrans" cxnId="{BA49621B-FB45-44EB-930F-F705C57FE681}">
      <dgm:prSet/>
      <dgm:spPr/>
      <dgm:t>
        <a:bodyPr/>
        <a:lstStyle/>
        <a:p>
          <a:endParaRPr lang="en-IN"/>
        </a:p>
      </dgm:t>
    </dgm:pt>
    <dgm:pt modelId="{8B82FC9B-D281-4F32-97B0-C3F37917E242}">
      <dgm:prSet phldrT="[Text]" custT="1"/>
      <dgm:spPr>
        <a:scene3d>
          <a:camera prst="orthographicFront"/>
          <a:lightRig rig="threePt" dir="t"/>
        </a:scene3d>
        <a:sp3d>
          <a:bevelT/>
        </a:sp3d>
      </dgm:spPr>
      <dgm:t>
        <a:bodyPr/>
        <a:lstStyle/>
        <a:p>
          <a:r>
            <a:rPr lang="en-US" sz="1400" dirty="0" smtClean="0">
              <a:latin typeface="Myriad Pro" pitchFamily="34" charset="0"/>
            </a:rPr>
            <a:t>Opens first Apple retail store in McLean, VA.</a:t>
          </a:r>
          <a:endParaRPr lang="en-IN" sz="1400" dirty="0">
            <a:latin typeface="Myriad Pro" pitchFamily="34" charset="0"/>
          </a:endParaRPr>
        </a:p>
      </dgm:t>
    </dgm:pt>
    <dgm:pt modelId="{BA4D3E10-B3DF-4E9C-99A0-82F233F12D64}" type="parTrans" cxnId="{F09862F6-DBA4-4B05-8CB4-CCCEF6E5B5A0}">
      <dgm:prSet/>
      <dgm:spPr/>
      <dgm:t>
        <a:bodyPr/>
        <a:lstStyle/>
        <a:p>
          <a:endParaRPr lang="en-IN"/>
        </a:p>
      </dgm:t>
    </dgm:pt>
    <dgm:pt modelId="{C32C38C5-C3CD-44B7-8DF4-1377EE152C01}" type="sibTrans" cxnId="{F09862F6-DBA4-4B05-8CB4-CCCEF6E5B5A0}">
      <dgm:prSet/>
      <dgm:spPr/>
      <dgm:t>
        <a:bodyPr/>
        <a:lstStyle/>
        <a:p>
          <a:endParaRPr lang="en-IN"/>
        </a:p>
      </dgm:t>
    </dgm:pt>
    <dgm:pt modelId="{210F197A-E52B-49A9-B66A-3412CB26FFBC}">
      <dgm:prSet phldrT="[Text]" custT="1"/>
      <dgm:spPr>
        <a:scene3d>
          <a:camera prst="orthographicFront"/>
          <a:lightRig rig="threePt" dir="t"/>
        </a:scene3d>
        <a:sp3d>
          <a:bevelT/>
        </a:sp3d>
      </dgm:spPr>
      <dgm:t>
        <a:bodyPr/>
        <a:lstStyle/>
        <a:p>
          <a:r>
            <a:rPr lang="en-US" sz="1400" dirty="0" smtClean="0">
              <a:latin typeface="Myriad Pro" pitchFamily="34" charset="0"/>
            </a:rPr>
            <a:t>Michael </a:t>
          </a:r>
          <a:r>
            <a:rPr lang="en-US" sz="1400" dirty="0" err="1" smtClean="0">
              <a:latin typeface="Myriad Pro" pitchFamily="34" charset="0"/>
            </a:rPr>
            <a:t>Spindler</a:t>
          </a:r>
          <a:r>
            <a:rPr lang="en-US" sz="1400" dirty="0" smtClean="0">
              <a:latin typeface="Myriad Pro" pitchFamily="34" charset="0"/>
            </a:rPr>
            <a:t> replaces </a:t>
          </a:r>
          <a:r>
            <a:rPr lang="en-US" sz="1400" dirty="0" err="1" smtClean="0">
              <a:latin typeface="Myriad Pro" pitchFamily="34" charset="0"/>
            </a:rPr>
            <a:t>Sculley</a:t>
          </a:r>
          <a:r>
            <a:rPr lang="en-US" sz="1400" dirty="0" smtClean="0">
              <a:latin typeface="Myriad Pro" pitchFamily="34" charset="0"/>
            </a:rPr>
            <a:t> as CEO.</a:t>
          </a:r>
          <a:endParaRPr lang="en-IN" sz="1400" dirty="0">
            <a:latin typeface="Myriad Pro" pitchFamily="34" charset="0"/>
          </a:endParaRPr>
        </a:p>
      </dgm:t>
    </dgm:pt>
    <dgm:pt modelId="{B444DA11-9D7D-4B71-B57E-0D9228646931}" type="sibTrans" cxnId="{3D3ED522-CEF0-4E8C-A1FB-65576AB783D1}">
      <dgm:prSet/>
      <dgm:spPr/>
      <dgm:t>
        <a:bodyPr/>
        <a:lstStyle/>
        <a:p>
          <a:endParaRPr lang="en-IN"/>
        </a:p>
      </dgm:t>
    </dgm:pt>
    <dgm:pt modelId="{889D01B9-D47A-4FC6-BDEF-4345F24AB661}" type="parTrans" cxnId="{3D3ED522-CEF0-4E8C-A1FB-65576AB783D1}">
      <dgm:prSet/>
      <dgm:spPr/>
      <dgm:t>
        <a:bodyPr/>
        <a:lstStyle/>
        <a:p>
          <a:endParaRPr lang="en-IN"/>
        </a:p>
      </dgm:t>
    </dgm:pt>
    <dgm:pt modelId="{E0E99BE7-14ED-4CBB-8D12-B741030951BF}">
      <dgm:prSet custT="1"/>
      <dgm:spPr>
        <a:scene3d>
          <a:camera prst="orthographicFront"/>
          <a:lightRig rig="threePt" dir="t"/>
        </a:scene3d>
        <a:sp3d>
          <a:bevelT/>
        </a:sp3d>
      </dgm:spPr>
      <dgm:t>
        <a:bodyPr/>
        <a:lstStyle/>
        <a:p>
          <a:r>
            <a:rPr lang="en-US" sz="1400" dirty="0" smtClean="0">
              <a:latin typeface="Myriad Pro" pitchFamily="34" charset="0"/>
            </a:rPr>
            <a:t>Apple releases the first PDA (Newton Message Pad)</a:t>
          </a:r>
        </a:p>
      </dgm:t>
    </dgm:pt>
    <dgm:pt modelId="{4C4183F2-E23C-4745-8FCC-DA836E3C4098}" type="parTrans" cxnId="{EFDB94BF-A707-4141-9C9D-FAC45C0B84F8}">
      <dgm:prSet/>
      <dgm:spPr/>
      <dgm:t>
        <a:bodyPr/>
        <a:lstStyle/>
        <a:p>
          <a:endParaRPr lang="en-IN"/>
        </a:p>
      </dgm:t>
    </dgm:pt>
    <dgm:pt modelId="{6FA9256D-222D-4371-8501-77DCFB13E78C}" type="sibTrans" cxnId="{EFDB94BF-A707-4141-9C9D-FAC45C0B84F8}">
      <dgm:prSet/>
      <dgm:spPr/>
      <dgm:t>
        <a:bodyPr/>
        <a:lstStyle/>
        <a:p>
          <a:endParaRPr lang="en-IN"/>
        </a:p>
      </dgm:t>
    </dgm:pt>
    <dgm:pt modelId="{AAD361EF-03FC-43D9-A420-4ED2289E5AB7}">
      <dgm:prSet custT="1"/>
      <dgm:spPr>
        <a:scene3d>
          <a:camera prst="orthographicFront"/>
          <a:lightRig rig="threePt" dir="t"/>
        </a:scene3d>
        <a:sp3d>
          <a:bevelT/>
        </a:sp3d>
      </dgm:spPr>
      <dgm:t>
        <a:bodyPr/>
        <a:lstStyle/>
        <a:p>
          <a:r>
            <a:rPr lang="en-US" sz="1400" dirty="0" smtClean="0">
              <a:latin typeface="Myriad Pro" pitchFamily="34" charset="0"/>
            </a:rPr>
            <a:t>Release of 1</a:t>
          </a:r>
          <a:r>
            <a:rPr lang="en-US" sz="1400" baseline="30000" dirty="0" smtClean="0">
              <a:latin typeface="Myriad Pro" pitchFamily="34" charset="0"/>
            </a:rPr>
            <a:t>st</a:t>
          </a:r>
          <a:r>
            <a:rPr lang="en-US" sz="1400" dirty="0" smtClean="0">
              <a:latin typeface="Myriad Pro" pitchFamily="34" charset="0"/>
            </a:rPr>
            <a:t> Power Macintosh desktop &amp; system 7.5</a:t>
          </a:r>
        </a:p>
      </dgm:t>
    </dgm:pt>
    <dgm:pt modelId="{3F2CE97C-5593-425E-BFEE-DD75BF944DAD}" type="parTrans" cxnId="{A1E2C127-F0F4-4F32-B92B-476406530B43}">
      <dgm:prSet/>
      <dgm:spPr/>
      <dgm:t>
        <a:bodyPr/>
        <a:lstStyle/>
        <a:p>
          <a:endParaRPr lang="en-IN"/>
        </a:p>
      </dgm:t>
    </dgm:pt>
    <dgm:pt modelId="{62542E3C-07EB-4CB6-B1B8-FD3011EE9714}" type="sibTrans" cxnId="{A1E2C127-F0F4-4F32-B92B-476406530B43}">
      <dgm:prSet/>
      <dgm:spPr/>
      <dgm:t>
        <a:bodyPr/>
        <a:lstStyle/>
        <a:p>
          <a:endParaRPr lang="en-IN"/>
        </a:p>
      </dgm:t>
    </dgm:pt>
    <dgm:pt modelId="{56A2EE79-AE1D-43D6-B9DF-2BBF235040BE}">
      <dgm:prSet custT="1"/>
      <dgm:spPr>
        <a:scene3d>
          <a:camera prst="orthographicFront"/>
          <a:lightRig rig="threePt" dir="t"/>
        </a:scene3d>
        <a:sp3d>
          <a:bevelT/>
        </a:sp3d>
      </dgm:spPr>
      <dgm:t>
        <a:bodyPr/>
        <a:lstStyle/>
        <a:p>
          <a:r>
            <a:rPr lang="en-US" sz="1400" dirty="0" smtClean="0">
              <a:latin typeface="Myriad Pro" pitchFamily="34" charset="0"/>
            </a:rPr>
            <a:t>Apple starts licensing the </a:t>
          </a:r>
          <a:r>
            <a:rPr lang="en-US" sz="1400" dirty="0" err="1" smtClean="0">
              <a:latin typeface="Myriad Pro" pitchFamily="34" charset="0"/>
            </a:rPr>
            <a:t>MacOS</a:t>
          </a:r>
          <a:r>
            <a:rPr lang="en-US" sz="1400" dirty="0" smtClean="0">
              <a:latin typeface="Myriad Pro" pitchFamily="34" charset="0"/>
            </a:rPr>
            <a:t>.</a:t>
          </a:r>
        </a:p>
      </dgm:t>
    </dgm:pt>
    <dgm:pt modelId="{EB8D6383-ED9B-4261-953C-081D1E0074C2}" type="parTrans" cxnId="{E1FDE001-046C-4AE6-8EC3-54927EF89CED}">
      <dgm:prSet/>
      <dgm:spPr/>
      <dgm:t>
        <a:bodyPr/>
        <a:lstStyle/>
        <a:p>
          <a:endParaRPr lang="en-IN"/>
        </a:p>
      </dgm:t>
    </dgm:pt>
    <dgm:pt modelId="{F4B26F81-8CB4-4D63-9AC3-7CD783D678F0}" type="sibTrans" cxnId="{E1FDE001-046C-4AE6-8EC3-54927EF89CED}">
      <dgm:prSet/>
      <dgm:spPr/>
      <dgm:t>
        <a:bodyPr/>
        <a:lstStyle/>
        <a:p>
          <a:endParaRPr lang="en-IN"/>
        </a:p>
      </dgm:t>
    </dgm:pt>
    <dgm:pt modelId="{85D8C633-9D28-4E07-84C1-1B517EAC76EB}">
      <dgm:prSet custT="1"/>
      <dgm:spPr>
        <a:scene3d>
          <a:camera prst="orthographicFront"/>
          <a:lightRig rig="threePt" dir="t"/>
        </a:scene3d>
        <a:sp3d>
          <a:bevelT/>
        </a:sp3d>
      </dgm:spPr>
      <dgm:t>
        <a:bodyPr/>
        <a:lstStyle/>
        <a:p>
          <a:r>
            <a:rPr lang="en-US" sz="1400" dirty="0" smtClean="0">
              <a:latin typeface="Myriad Pro" pitchFamily="34" charset="0"/>
            </a:rPr>
            <a:t>Apple announces Pippin, a multimedia system</a:t>
          </a:r>
        </a:p>
      </dgm:t>
    </dgm:pt>
    <dgm:pt modelId="{58792DD1-539D-4E26-A141-3CCACFEA76BD}" type="parTrans" cxnId="{6D63AC40-61B4-4093-B59E-278D6CAF727A}">
      <dgm:prSet/>
      <dgm:spPr/>
      <dgm:t>
        <a:bodyPr/>
        <a:lstStyle/>
        <a:p>
          <a:endParaRPr lang="en-IN"/>
        </a:p>
      </dgm:t>
    </dgm:pt>
    <dgm:pt modelId="{CA7825B1-491D-4583-9954-AF68C0F9F9BB}" type="sibTrans" cxnId="{6D63AC40-61B4-4093-B59E-278D6CAF727A}">
      <dgm:prSet/>
      <dgm:spPr/>
      <dgm:t>
        <a:bodyPr/>
        <a:lstStyle/>
        <a:p>
          <a:endParaRPr lang="en-IN"/>
        </a:p>
      </dgm:t>
    </dgm:pt>
    <dgm:pt modelId="{775CD744-9353-401C-9BD4-01935BDD9B82}">
      <dgm:prSet custT="1"/>
      <dgm:spPr>
        <a:scene3d>
          <a:camera prst="orthographicFront"/>
          <a:lightRig rig="threePt" dir="t"/>
        </a:scene3d>
        <a:sp3d>
          <a:bevelT/>
        </a:sp3d>
      </dgm:spPr>
      <dgm:t>
        <a:bodyPr/>
        <a:lstStyle/>
        <a:p>
          <a:r>
            <a:rPr lang="en-US" sz="1400" dirty="0" smtClean="0">
              <a:latin typeface="Myriad Pro" pitchFamily="34" charset="0"/>
            </a:rPr>
            <a:t>The PowerPC 603e is announced</a:t>
          </a:r>
        </a:p>
      </dgm:t>
    </dgm:pt>
    <dgm:pt modelId="{2A69010A-49EF-417B-9EC1-E873B70D4ABF}" type="parTrans" cxnId="{512E4ACC-6E53-482D-9969-805AE00E7DF5}">
      <dgm:prSet/>
      <dgm:spPr/>
      <dgm:t>
        <a:bodyPr/>
        <a:lstStyle/>
        <a:p>
          <a:endParaRPr lang="en-IN"/>
        </a:p>
      </dgm:t>
    </dgm:pt>
    <dgm:pt modelId="{C5688EFD-31E7-4DD3-B53B-91CB6B3266F5}" type="sibTrans" cxnId="{512E4ACC-6E53-482D-9969-805AE00E7DF5}">
      <dgm:prSet/>
      <dgm:spPr/>
      <dgm:t>
        <a:bodyPr/>
        <a:lstStyle/>
        <a:p>
          <a:endParaRPr lang="en-IN"/>
        </a:p>
      </dgm:t>
    </dgm:pt>
    <dgm:pt modelId="{C6857068-9632-41FA-8CD3-08089B6BA7BD}">
      <dgm:prSet custT="1"/>
      <dgm:spPr>
        <a:scene3d>
          <a:camera prst="orthographicFront"/>
          <a:lightRig rig="threePt" dir="t"/>
        </a:scene3d>
        <a:sp3d>
          <a:bevelT/>
        </a:sp3d>
      </dgm:spPr>
      <dgm:t>
        <a:bodyPr/>
        <a:lstStyle/>
        <a:p>
          <a:r>
            <a:rPr lang="en-US" sz="1400" dirty="0" smtClean="0">
              <a:latin typeface="Myriad Pro" pitchFamily="34" charset="0"/>
            </a:rPr>
            <a:t>Apple Computer, Inc. takes over NeXT Computer, Inc. for $430 million.</a:t>
          </a:r>
        </a:p>
      </dgm:t>
    </dgm:pt>
    <dgm:pt modelId="{E27079ED-9AE1-424F-86A8-796657110AF5}" type="parTrans" cxnId="{690FD8F7-A818-47A5-9F8E-F0D9E84DB7B2}">
      <dgm:prSet/>
      <dgm:spPr/>
      <dgm:t>
        <a:bodyPr/>
        <a:lstStyle/>
        <a:p>
          <a:endParaRPr lang="en-IN"/>
        </a:p>
      </dgm:t>
    </dgm:pt>
    <dgm:pt modelId="{396BBC8D-3F52-4600-A0A2-7E8E090C134E}" type="sibTrans" cxnId="{690FD8F7-A818-47A5-9F8E-F0D9E84DB7B2}">
      <dgm:prSet/>
      <dgm:spPr/>
      <dgm:t>
        <a:bodyPr/>
        <a:lstStyle/>
        <a:p>
          <a:endParaRPr lang="en-IN"/>
        </a:p>
      </dgm:t>
    </dgm:pt>
    <dgm:pt modelId="{5A0910D4-A598-4B16-809F-8AEC056A0898}">
      <dgm:prSet custT="1"/>
      <dgm:spPr>
        <a:scene3d>
          <a:camera prst="orthographicFront"/>
          <a:lightRig rig="threePt" dir="t"/>
        </a:scene3d>
        <a:sp3d>
          <a:bevelT/>
        </a:sp3d>
      </dgm:spPr>
      <dgm:t>
        <a:bodyPr/>
        <a:lstStyle/>
        <a:p>
          <a:r>
            <a:rPr lang="en-US" sz="1400" dirty="0" smtClean="0">
              <a:latin typeface="Myriad Pro" pitchFamily="34" charset="0"/>
            </a:rPr>
            <a:t>Apple starts buying back all licenses from Mac-clone manufacturers.</a:t>
          </a:r>
        </a:p>
      </dgm:t>
    </dgm:pt>
    <dgm:pt modelId="{9E23CFA0-A688-4FD3-913E-4F257D24E8AA}" type="parTrans" cxnId="{3C1282EE-5C48-4C13-BFC9-E0780F2F6A1E}">
      <dgm:prSet/>
      <dgm:spPr/>
      <dgm:t>
        <a:bodyPr/>
        <a:lstStyle/>
        <a:p>
          <a:endParaRPr lang="en-IN"/>
        </a:p>
      </dgm:t>
    </dgm:pt>
    <dgm:pt modelId="{913651E9-095E-4606-9383-CDD85FB49A6F}" type="sibTrans" cxnId="{3C1282EE-5C48-4C13-BFC9-E0780F2F6A1E}">
      <dgm:prSet/>
      <dgm:spPr/>
      <dgm:t>
        <a:bodyPr/>
        <a:lstStyle/>
        <a:p>
          <a:endParaRPr lang="en-IN"/>
        </a:p>
      </dgm:t>
    </dgm:pt>
    <dgm:pt modelId="{34D6E9E5-54CE-46B3-8050-4EF093B05BC2}">
      <dgm:prSet custT="1"/>
      <dgm:spPr>
        <a:scene3d>
          <a:camera prst="orthographicFront"/>
          <a:lightRig rig="threePt" dir="t"/>
        </a:scene3d>
        <a:sp3d>
          <a:bevelT/>
        </a:sp3d>
      </dgm:spPr>
      <dgm:t>
        <a:bodyPr/>
        <a:lstStyle/>
        <a:p>
          <a:r>
            <a:rPr lang="en-US" sz="1400" smtClean="0">
              <a:latin typeface="Myriad Pro" pitchFamily="34" charset="0"/>
            </a:rPr>
            <a:t>The Power Macintosh G3 &amp; The Apple Store are introduced at “Apple Event”.</a:t>
          </a:r>
          <a:endParaRPr lang="en-US" sz="1400" dirty="0" smtClean="0">
            <a:latin typeface="Myriad Pro" pitchFamily="34" charset="0"/>
          </a:endParaRPr>
        </a:p>
      </dgm:t>
    </dgm:pt>
    <dgm:pt modelId="{ED069E3E-03A9-49D3-B83D-5FDB589E75FC}" type="parTrans" cxnId="{4CD2B904-1DCC-4E48-908A-DB09C56505D3}">
      <dgm:prSet/>
      <dgm:spPr/>
      <dgm:t>
        <a:bodyPr/>
        <a:lstStyle/>
        <a:p>
          <a:endParaRPr lang="en-IN"/>
        </a:p>
      </dgm:t>
    </dgm:pt>
    <dgm:pt modelId="{A1B52291-FCCB-4A7A-8D3F-B81746FB5134}" type="sibTrans" cxnId="{4CD2B904-1DCC-4E48-908A-DB09C56505D3}">
      <dgm:prSet/>
      <dgm:spPr/>
      <dgm:t>
        <a:bodyPr/>
        <a:lstStyle/>
        <a:p>
          <a:endParaRPr lang="en-IN"/>
        </a:p>
      </dgm:t>
    </dgm:pt>
    <dgm:pt modelId="{E269BA5B-9C24-47D4-BFE3-421632A665B8}">
      <dgm:prSet custT="1"/>
      <dgm:spPr>
        <a:scene3d>
          <a:camera prst="orthographicFront"/>
          <a:lightRig rig="threePt" dir="t"/>
        </a:scene3d>
        <a:sp3d>
          <a:bevelT/>
        </a:sp3d>
      </dgm:spPr>
      <dgm:t>
        <a:bodyPr/>
        <a:lstStyle/>
        <a:p>
          <a:r>
            <a:rPr lang="en-US" sz="1400" dirty="0" smtClean="0">
              <a:latin typeface="Myriad Pro" pitchFamily="34" charset="0"/>
            </a:rPr>
            <a:t>The iMac becomes the fastest selling PC in history, being reordered over 150,000 times.</a:t>
          </a:r>
        </a:p>
      </dgm:t>
    </dgm:pt>
    <dgm:pt modelId="{4E931915-8168-4CF4-80E0-B4AFA6C809B0}" type="parTrans" cxnId="{509A25C6-28B7-4DB5-80C2-D3E2759E682F}">
      <dgm:prSet/>
      <dgm:spPr/>
      <dgm:t>
        <a:bodyPr/>
        <a:lstStyle/>
        <a:p>
          <a:endParaRPr lang="en-IN"/>
        </a:p>
      </dgm:t>
    </dgm:pt>
    <dgm:pt modelId="{12ADE744-3B47-4326-BFC3-23CCD803C6A0}" type="sibTrans" cxnId="{509A25C6-28B7-4DB5-80C2-D3E2759E682F}">
      <dgm:prSet/>
      <dgm:spPr/>
      <dgm:t>
        <a:bodyPr/>
        <a:lstStyle/>
        <a:p>
          <a:endParaRPr lang="en-IN"/>
        </a:p>
      </dgm:t>
    </dgm:pt>
    <dgm:pt modelId="{B5130898-B097-42C3-96D7-030E290E19B0}">
      <dgm:prSet custT="1"/>
      <dgm:spPr>
        <a:scene3d>
          <a:camera prst="orthographicFront"/>
          <a:lightRig rig="threePt" dir="t"/>
        </a:scene3d>
        <a:sp3d>
          <a:bevelT/>
        </a:sp3d>
      </dgm:spPr>
      <dgm:t>
        <a:bodyPr/>
        <a:lstStyle/>
        <a:p>
          <a:r>
            <a:rPr lang="en-US" sz="1400" dirty="0" smtClean="0">
              <a:latin typeface="Myriad Pro" pitchFamily="34" charset="0"/>
            </a:rPr>
            <a:t>Jobs becomes permanent CEO.</a:t>
          </a:r>
        </a:p>
      </dgm:t>
    </dgm:pt>
    <dgm:pt modelId="{C67AF35F-638F-4E37-BE3B-6886EEACFA83}" type="parTrans" cxnId="{30E44307-CD06-454C-A656-0B62019EC088}">
      <dgm:prSet/>
      <dgm:spPr/>
      <dgm:t>
        <a:bodyPr/>
        <a:lstStyle/>
        <a:p>
          <a:endParaRPr lang="en-IN"/>
        </a:p>
      </dgm:t>
    </dgm:pt>
    <dgm:pt modelId="{C0742A42-046C-4565-A3FB-09F0573A42A2}" type="sibTrans" cxnId="{30E44307-CD06-454C-A656-0B62019EC088}">
      <dgm:prSet/>
      <dgm:spPr/>
      <dgm:t>
        <a:bodyPr/>
        <a:lstStyle/>
        <a:p>
          <a:endParaRPr lang="en-IN"/>
        </a:p>
      </dgm:t>
    </dgm:pt>
    <dgm:pt modelId="{9C836FC8-DAB6-46D1-8AC6-F98B7D49B874}">
      <dgm:prSet custT="1"/>
      <dgm:spPr>
        <a:scene3d>
          <a:camera prst="orthographicFront"/>
          <a:lightRig rig="threePt" dir="t"/>
        </a:scene3d>
        <a:sp3d>
          <a:bevelT/>
        </a:sp3d>
      </dgm:spPr>
      <dgm:t>
        <a:bodyPr/>
        <a:lstStyle/>
        <a:p>
          <a:r>
            <a:rPr lang="en-US" sz="1400" dirty="0" smtClean="0">
              <a:latin typeface="Myriad Pro" pitchFamily="34" charset="0"/>
            </a:rPr>
            <a:t>iPod, OS X , iMac G4 all introduced.</a:t>
          </a:r>
        </a:p>
      </dgm:t>
    </dgm:pt>
    <dgm:pt modelId="{4420351C-53A1-4A1D-87E0-4C74B2884391}" type="parTrans" cxnId="{301FEADC-5300-477A-B7A7-B0F7C10577F6}">
      <dgm:prSet/>
      <dgm:spPr/>
      <dgm:t>
        <a:bodyPr/>
        <a:lstStyle/>
        <a:p>
          <a:endParaRPr lang="en-IN"/>
        </a:p>
      </dgm:t>
    </dgm:pt>
    <dgm:pt modelId="{ACA630FF-1D39-432B-83BD-15A6698F29FE}" type="sibTrans" cxnId="{301FEADC-5300-477A-B7A7-B0F7C10577F6}">
      <dgm:prSet/>
      <dgm:spPr/>
      <dgm:t>
        <a:bodyPr/>
        <a:lstStyle/>
        <a:p>
          <a:endParaRPr lang="en-IN"/>
        </a:p>
      </dgm:t>
    </dgm:pt>
    <dgm:pt modelId="{2260DE8F-39AC-46F4-AE0E-E3136FED972C}">
      <dgm:prSet custT="1"/>
      <dgm:spPr>
        <a:scene3d>
          <a:camera prst="orthographicFront"/>
          <a:lightRig rig="threePt" dir="t"/>
        </a:scene3d>
        <a:sp3d>
          <a:bevelT/>
        </a:sp3d>
      </dgm:spPr>
      <dgm:t>
        <a:bodyPr/>
        <a:lstStyle/>
        <a:p>
          <a:r>
            <a:rPr lang="en-US" sz="1400" dirty="0" smtClean="0">
              <a:latin typeface="Myriad Pro" pitchFamily="34" charset="0"/>
            </a:rPr>
            <a:t>iTunes music store opens.</a:t>
          </a:r>
        </a:p>
      </dgm:t>
    </dgm:pt>
    <dgm:pt modelId="{E21686E6-3F46-4390-9742-3D1AE21E138A}" type="parTrans" cxnId="{D78D6F97-22D0-4EBC-ABBE-D974DB27CFEF}">
      <dgm:prSet/>
      <dgm:spPr/>
      <dgm:t>
        <a:bodyPr/>
        <a:lstStyle/>
        <a:p>
          <a:endParaRPr lang="en-IN"/>
        </a:p>
      </dgm:t>
    </dgm:pt>
    <dgm:pt modelId="{14C0AB16-0390-45D2-8C0F-A289335A01C4}" type="sibTrans" cxnId="{D78D6F97-22D0-4EBC-ABBE-D974DB27CFEF}">
      <dgm:prSet/>
      <dgm:spPr/>
      <dgm:t>
        <a:bodyPr/>
        <a:lstStyle/>
        <a:p>
          <a:endParaRPr lang="en-IN"/>
        </a:p>
      </dgm:t>
    </dgm:pt>
    <dgm:pt modelId="{70E57D81-6FA9-4486-9127-F34BC5AEE385}">
      <dgm:prSet custT="1"/>
      <dgm:spPr>
        <a:scene3d>
          <a:camera prst="orthographicFront"/>
          <a:lightRig rig="threePt" dir="t"/>
        </a:scene3d>
        <a:sp3d>
          <a:bevelT/>
        </a:sp3d>
      </dgm:spPr>
      <dgm:t>
        <a:bodyPr/>
        <a:lstStyle/>
        <a:p>
          <a:r>
            <a:rPr lang="en-US" sz="1400" dirty="0" smtClean="0">
              <a:latin typeface="Myriad Pro" pitchFamily="34" charset="0"/>
            </a:rPr>
            <a:t>iMac G5</a:t>
          </a:r>
        </a:p>
      </dgm:t>
    </dgm:pt>
    <dgm:pt modelId="{75BFE556-6475-4E0A-94A0-70410BAF82CE}" type="parTrans" cxnId="{55B0D8FA-E974-4B43-B823-4722400A4252}">
      <dgm:prSet/>
      <dgm:spPr/>
      <dgm:t>
        <a:bodyPr/>
        <a:lstStyle/>
        <a:p>
          <a:endParaRPr lang="en-IN"/>
        </a:p>
      </dgm:t>
    </dgm:pt>
    <dgm:pt modelId="{BBEF8CA0-501A-40B3-B5C3-7E2918B34910}" type="sibTrans" cxnId="{55B0D8FA-E974-4B43-B823-4722400A4252}">
      <dgm:prSet/>
      <dgm:spPr/>
      <dgm:t>
        <a:bodyPr/>
        <a:lstStyle/>
        <a:p>
          <a:endParaRPr lang="en-IN"/>
        </a:p>
      </dgm:t>
    </dgm:pt>
    <dgm:pt modelId="{4E66C1BB-0AD7-4963-8B8B-621FA20F03D5}">
      <dgm:prSet custT="1"/>
      <dgm:spPr>
        <a:scene3d>
          <a:camera prst="orthographicFront"/>
          <a:lightRig rig="threePt" dir="t"/>
        </a:scene3d>
        <a:sp3d>
          <a:bevelT/>
        </a:sp3d>
      </dgm:spPr>
      <dgm:t>
        <a:bodyPr/>
        <a:lstStyle/>
        <a:p>
          <a:r>
            <a:rPr lang="en-US" sz="1400" dirty="0" smtClean="0">
              <a:latin typeface="Myriad Pro" pitchFamily="34" charset="0"/>
            </a:rPr>
            <a:t>Video iPod launch .1 million videos sold from iTunes.</a:t>
          </a:r>
        </a:p>
      </dgm:t>
    </dgm:pt>
    <dgm:pt modelId="{081B57E5-5DDA-4C52-A5E7-B68A658727C3}" type="parTrans" cxnId="{BA2F7FAF-8F3C-4E64-B8E0-164B951C9DDF}">
      <dgm:prSet/>
      <dgm:spPr/>
      <dgm:t>
        <a:bodyPr/>
        <a:lstStyle/>
        <a:p>
          <a:endParaRPr lang="en-IN"/>
        </a:p>
      </dgm:t>
    </dgm:pt>
    <dgm:pt modelId="{926985B7-4F56-4FFD-B6A5-E6C2946A348B}" type="sibTrans" cxnId="{BA2F7FAF-8F3C-4E64-B8E0-164B951C9DDF}">
      <dgm:prSet/>
      <dgm:spPr/>
      <dgm:t>
        <a:bodyPr/>
        <a:lstStyle/>
        <a:p>
          <a:endParaRPr lang="en-IN"/>
        </a:p>
      </dgm:t>
    </dgm:pt>
    <dgm:pt modelId="{AC77753C-622C-4F59-B00A-8C749919ED0E}">
      <dgm:prSet custT="1"/>
      <dgm:spPr>
        <a:scene3d>
          <a:camera prst="orthographicFront"/>
          <a:lightRig rig="threePt" dir="t"/>
        </a:scene3d>
        <a:sp3d>
          <a:bevelT/>
        </a:sp3d>
      </dgm:spPr>
      <dgm:t>
        <a:bodyPr/>
        <a:lstStyle/>
        <a:p>
          <a:r>
            <a:rPr lang="en-US" sz="1400" dirty="0" smtClean="0">
              <a:latin typeface="Myriad Pro" pitchFamily="34" charset="0"/>
            </a:rPr>
            <a:t>January of 2007 Apple rechristened as Apple </a:t>
          </a:r>
          <a:r>
            <a:rPr lang="en-US" sz="1400" dirty="0" err="1" smtClean="0">
              <a:latin typeface="Myriad Pro" pitchFamily="34" charset="0"/>
            </a:rPr>
            <a:t>Inc</a:t>
          </a:r>
          <a:endParaRPr lang="en-US" sz="1400" dirty="0" smtClean="0">
            <a:latin typeface="Myriad Pro" pitchFamily="34" charset="0"/>
          </a:endParaRPr>
        </a:p>
      </dgm:t>
    </dgm:pt>
    <dgm:pt modelId="{25408271-B303-46A6-A4E7-C9943C7798E8}" type="parTrans" cxnId="{48A784A9-BD30-44A4-94BC-745B5C260F26}">
      <dgm:prSet/>
      <dgm:spPr/>
      <dgm:t>
        <a:bodyPr/>
        <a:lstStyle/>
        <a:p>
          <a:endParaRPr lang="en-IN"/>
        </a:p>
      </dgm:t>
    </dgm:pt>
    <dgm:pt modelId="{801FD47D-49A8-4277-BE30-EA269026AB33}" type="sibTrans" cxnId="{48A784A9-BD30-44A4-94BC-745B5C260F26}">
      <dgm:prSet/>
      <dgm:spPr/>
      <dgm:t>
        <a:bodyPr/>
        <a:lstStyle/>
        <a:p>
          <a:endParaRPr lang="en-IN"/>
        </a:p>
      </dgm:t>
    </dgm:pt>
    <dgm:pt modelId="{FC8F7B1F-22CD-45D2-8A6C-2A84CE6C6A4D}">
      <dgm:prSet custT="1"/>
      <dgm:spPr>
        <a:scene3d>
          <a:camera prst="orthographicFront"/>
          <a:lightRig rig="threePt" dir="t"/>
        </a:scene3d>
        <a:sp3d>
          <a:bevelT/>
        </a:sp3d>
      </dgm:spPr>
      <dgm:t>
        <a:bodyPr/>
        <a:lstStyle/>
        <a:p>
          <a:r>
            <a:rPr lang="en-US" sz="1400" dirty="0" smtClean="0">
              <a:latin typeface="Myriad Pro" pitchFamily="34" charset="0"/>
            </a:rPr>
            <a:t>I-Phone Released.</a:t>
          </a:r>
        </a:p>
      </dgm:t>
    </dgm:pt>
    <dgm:pt modelId="{6F527DB8-001C-47B6-BBA7-74EBBF392D4E}" type="parTrans" cxnId="{DAAEEA71-2364-4B91-838A-20FEBFDE106A}">
      <dgm:prSet/>
      <dgm:spPr/>
      <dgm:t>
        <a:bodyPr/>
        <a:lstStyle/>
        <a:p>
          <a:endParaRPr lang="en-IN"/>
        </a:p>
      </dgm:t>
    </dgm:pt>
    <dgm:pt modelId="{AE5CEDEE-F600-49E8-A31D-6EA1668198C9}" type="sibTrans" cxnId="{DAAEEA71-2364-4B91-838A-20FEBFDE106A}">
      <dgm:prSet/>
      <dgm:spPr/>
      <dgm:t>
        <a:bodyPr/>
        <a:lstStyle/>
        <a:p>
          <a:endParaRPr lang="en-IN"/>
        </a:p>
      </dgm:t>
    </dgm:pt>
    <dgm:pt modelId="{766D5600-771D-4EE8-A33E-6293809CAF76}" type="pres">
      <dgm:prSet presAssocID="{6DA63D41-883F-471F-AD14-BC0583D9EF00}" presName="Name0" presStyleCnt="0">
        <dgm:presLayoutVars>
          <dgm:dir/>
          <dgm:animLvl val="lvl"/>
          <dgm:resizeHandles val="exact"/>
        </dgm:presLayoutVars>
      </dgm:prSet>
      <dgm:spPr/>
      <dgm:t>
        <a:bodyPr/>
        <a:lstStyle/>
        <a:p>
          <a:endParaRPr lang="en-IN"/>
        </a:p>
      </dgm:t>
    </dgm:pt>
    <dgm:pt modelId="{2C831C3E-4E45-4B03-B1EB-6842CA7484A2}" type="pres">
      <dgm:prSet presAssocID="{B869B5CF-3C88-4631-914F-CB60FDC40E2E}" presName="boxAndChildren" presStyleCnt="0"/>
      <dgm:spPr/>
    </dgm:pt>
    <dgm:pt modelId="{FB8D6964-FC9F-4FB8-A5EA-DA7C4C6603FD}" type="pres">
      <dgm:prSet presAssocID="{B869B5CF-3C88-4631-914F-CB60FDC40E2E}" presName="parentTextBox" presStyleLbl="node1" presStyleIdx="0" presStyleCnt="3"/>
      <dgm:spPr/>
      <dgm:t>
        <a:bodyPr/>
        <a:lstStyle/>
        <a:p>
          <a:endParaRPr lang="en-IN"/>
        </a:p>
      </dgm:t>
    </dgm:pt>
    <dgm:pt modelId="{BB4BB69D-9C0E-405C-9BA5-157035FC5015}" type="pres">
      <dgm:prSet presAssocID="{B869B5CF-3C88-4631-914F-CB60FDC40E2E}" presName="entireBox" presStyleLbl="node1" presStyleIdx="0" presStyleCnt="3"/>
      <dgm:spPr/>
      <dgm:t>
        <a:bodyPr/>
        <a:lstStyle/>
        <a:p>
          <a:endParaRPr lang="en-IN"/>
        </a:p>
      </dgm:t>
    </dgm:pt>
    <dgm:pt modelId="{5343390B-D822-467F-9245-E7A515FD5708}" type="pres">
      <dgm:prSet presAssocID="{B869B5CF-3C88-4631-914F-CB60FDC40E2E}" presName="descendantBox" presStyleCnt="0"/>
      <dgm:spPr/>
    </dgm:pt>
    <dgm:pt modelId="{2BEF3FE2-2ABA-46FA-AF7C-E45DC5CE3D20}" type="pres">
      <dgm:prSet presAssocID="{8B82FC9B-D281-4F32-97B0-C3F37917E242}" presName="childTextBox" presStyleLbl="fgAccFollowNode1" presStyleIdx="0" presStyleCnt="19" custLinFactNeighborY="-16318">
        <dgm:presLayoutVars>
          <dgm:bulletEnabled val="1"/>
        </dgm:presLayoutVars>
      </dgm:prSet>
      <dgm:spPr/>
      <dgm:t>
        <a:bodyPr/>
        <a:lstStyle/>
        <a:p>
          <a:endParaRPr lang="en-IN"/>
        </a:p>
      </dgm:t>
    </dgm:pt>
    <dgm:pt modelId="{8367A3AA-C1DE-4E48-8706-F9A5D597E139}" type="pres">
      <dgm:prSet presAssocID="{9C836FC8-DAB6-46D1-8AC6-F98B7D49B874}" presName="childTextBox" presStyleLbl="fgAccFollowNode1" presStyleIdx="1" presStyleCnt="19" custLinFactNeighborY="-16318">
        <dgm:presLayoutVars>
          <dgm:bulletEnabled val="1"/>
        </dgm:presLayoutVars>
      </dgm:prSet>
      <dgm:spPr/>
      <dgm:t>
        <a:bodyPr/>
        <a:lstStyle/>
        <a:p>
          <a:endParaRPr lang="en-IN"/>
        </a:p>
      </dgm:t>
    </dgm:pt>
    <dgm:pt modelId="{FDD6AAE1-555C-43F1-BCC6-40A8DAB4FE2F}" type="pres">
      <dgm:prSet presAssocID="{2260DE8F-39AC-46F4-AE0E-E3136FED972C}" presName="childTextBox" presStyleLbl="fgAccFollowNode1" presStyleIdx="2" presStyleCnt="19" custLinFactNeighborY="-16318">
        <dgm:presLayoutVars>
          <dgm:bulletEnabled val="1"/>
        </dgm:presLayoutVars>
      </dgm:prSet>
      <dgm:spPr/>
      <dgm:t>
        <a:bodyPr/>
        <a:lstStyle/>
        <a:p>
          <a:endParaRPr lang="en-IN"/>
        </a:p>
      </dgm:t>
    </dgm:pt>
    <dgm:pt modelId="{B5271FAC-78C1-4A10-BCC5-1B9E04A18AD5}" type="pres">
      <dgm:prSet presAssocID="{70E57D81-6FA9-4486-9127-F34BC5AEE385}" presName="childTextBox" presStyleLbl="fgAccFollowNode1" presStyleIdx="3" presStyleCnt="19" custLinFactNeighborY="-16318">
        <dgm:presLayoutVars>
          <dgm:bulletEnabled val="1"/>
        </dgm:presLayoutVars>
      </dgm:prSet>
      <dgm:spPr/>
      <dgm:t>
        <a:bodyPr/>
        <a:lstStyle/>
        <a:p>
          <a:endParaRPr lang="en-IN"/>
        </a:p>
      </dgm:t>
    </dgm:pt>
    <dgm:pt modelId="{871E113E-16CB-439C-9356-FC7BF7BEAB14}" type="pres">
      <dgm:prSet presAssocID="{4E66C1BB-0AD7-4963-8B8B-621FA20F03D5}" presName="childTextBox" presStyleLbl="fgAccFollowNode1" presStyleIdx="4" presStyleCnt="19" custLinFactNeighborY="-16318">
        <dgm:presLayoutVars>
          <dgm:bulletEnabled val="1"/>
        </dgm:presLayoutVars>
      </dgm:prSet>
      <dgm:spPr/>
      <dgm:t>
        <a:bodyPr/>
        <a:lstStyle/>
        <a:p>
          <a:endParaRPr lang="en-IN"/>
        </a:p>
      </dgm:t>
    </dgm:pt>
    <dgm:pt modelId="{F50A4291-77EC-4AEC-BB82-F75C05A598A2}" type="pres">
      <dgm:prSet presAssocID="{AC77753C-622C-4F59-B00A-8C749919ED0E}" presName="childTextBox" presStyleLbl="fgAccFollowNode1" presStyleIdx="5" presStyleCnt="19" custLinFactNeighborY="-16318">
        <dgm:presLayoutVars>
          <dgm:bulletEnabled val="1"/>
        </dgm:presLayoutVars>
      </dgm:prSet>
      <dgm:spPr/>
      <dgm:t>
        <a:bodyPr/>
        <a:lstStyle/>
        <a:p>
          <a:endParaRPr lang="en-IN"/>
        </a:p>
      </dgm:t>
    </dgm:pt>
    <dgm:pt modelId="{2A6C7A95-8DAB-40BB-9739-ACA3A55E204D}" type="pres">
      <dgm:prSet presAssocID="{FC8F7B1F-22CD-45D2-8A6C-2A84CE6C6A4D}" presName="childTextBox" presStyleLbl="fgAccFollowNode1" presStyleIdx="6" presStyleCnt="19" custLinFactNeighborY="-16318">
        <dgm:presLayoutVars>
          <dgm:bulletEnabled val="1"/>
        </dgm:presLayoutVars>
      </dgm:prSet>
      <dgm:spPr/>
      <dgm:t>
        <a:bodyPr/>
        <a:lstStyle/>
        <a:p>
          <a:endParaRPr lang="en-IN"/>
        </a:p>
      </dgm:t>
    </dgm:pt>
    <dgm:pt modelId="{FECD630A-83C1-4EE7-BE89-A02F98C8C687}" type="pres">
      <dgm:prSet presAssocID="{BB17CDD8-68BB-4819-B083-353D13186BF9}" presName="sp" presStyleCnt="0"/>
      <dgm:spPr/>
    </dgm:pt>
    <dgm:pt modelId="{49C233A8-5CAC-4EB6-9A8E-6FA8EDC5573E}" type="pres">
      <dgm:prSet presAssocID="{4613F618-53B7-4662-81C7-73D0D0FB365C}" presName="arrowAndChildren" presStyleCnt="0"/>
      <dgm:spPr/>
    </dgm:pt>
    <dgm:pt modelId="{93793D96-DC66-4CA1-87B2-345B592162E8}" type="pres">
      <dgm:prSet presAssocID="{4613F618-53B7-4662-81C7-73D0D0FB365C}" presName="parentTextArrow" presStyleLbl="node1" presStyleIdx="0" presStyleCnt="3"/>
      <dgm:spPr/>
      <dgm:t>
        <a:bodyPr/>
        <a:lstStyle/>
        <a:p>
          <a:endParaRPr lang="en-IN"/>
        </a:p>
      </dgm:t>
    </dgm:pt>
    <dgm:pt modelId="{4D9F98C3-8584-4ADA-9C54-49C6DACDF87C}" type="pres">
      <dgm:prSet presAssocID="{4613F618-53B7-4662-81C7-73D0D0FB365C}" presName="arrow" presStyleLbl="node1" presStyleIdx="1" presStyleCnt="3"/>
      <dgm:spPr/>
      <dgm:t>
        <a:bodyPr/>
        <a:lstStyle/>
        <a:p>
          <a:endParaRPr lang="en-IN"/>
        </a:p>
      </dgm:t>
    </dgm:pt>
    <dgm:pt modelId="{5D8663E3-579D-478A-92B3-7BCBA912F366}" type="pres">
      <dgm:prSet presAssocID="{4613F618-53B7-4662-81C7-73D0D0FB365C}" presName="descendantArrow" presStyleCnt="0"/>
      <dgm:spPr/>
    </dgm:pt>
    <dgm:pt modelId="{AB8CDD0B-EE6C-4E9A-A1AD-453B46812DC4}" type="pres">
      <dgm:prSet presAssocID="{87FE7CB5-72A8-4154-9BB0-2FAEBC5C9F2C}" presName="childTextArrow" presStyleLbl="fgAccFollowNode1" presStyleIdx="7" presStyleCnt="19" custLinFactNeighborY="-11886">
        <dgm:presLayoutVars>
          <dgm:bulletEnabled val="1"/>
        </dgm:presLayoutVars>
      </dgm:prSet>
      <dgm:spPr/>
      <dgm:t>
        <a:bodyPr/>
        <a:lstStyle/>
        <a:p>
          <a:endParaRPr lang="en-IN"/>
        </a:p>
      </dgm:t>
    </dgm:pt>
    <dgm:pt modelId="{4FEBC32C-7BC1-4857-8A8F-9F036489D53D}" type="pres">
      <dgm:prSet presAssocID="{5A0910D4-A598-4B16-809F-8AEC056A0898}" presName="childTextArrow" presStyleLbl="fgAccFollowNode1" presStyleIdx="8" presStyleCnt="19" custLinFactNeighborY="-11886">
        <dgm:presLayoutVars>
          <dgm:bulletEnabled val="1"/>
        </dgm:presLayoutVars>
      </dgm:prSet>
      <dgm:spPr/>
      <dgm:t>
        <a:bodyPr/>
        <a:lstStyle/>
        <a:p>
          <a:endParaRPr lang="en-IN"/>
        </a:p>
      </dgm:t>
    </dgm:pt>
    <dgm:pt modelId="{D6D092BC-776E-4434-8E74-2C5741150399}" type="pres">
      <dgm:prSet presAssocID="{34D6E9E5-54CE-46B3-8050-4EF093B05BC2}" presName="childTextArrow" presStyleLbl="fgAccFollowNode1" presStyleIdx="9" presStyleCnt="19" custLinFactNeighborY="-11886">
        <dgm:presLayoutVars>
          <dgm:bulletEnabled val="1"/>
        </dgm:presLayoutVars>
      </dgm:prSet>
      <dgm:spPr/>
      <dgm:t>
        <a:bodyPr/>
        <a:lstStyle/>
        <a:p>
          <a:endParaRPr lang="en-IN"/>
        </a:p>
      </dgm:t>
    </dgm:pt>
    <dgm:pt modelId="{AB5EFAC5-18BC-478F-AD01-E9683DDC6161}" type="pres">
      <dgm:prSet presAssocID="{E269BA5B-9C24-47D4-BFE3-421632A665B8}" presName="childTextArrow" presStyleLbl="fgAccFollowNode1" presStyleIdx="10" presStyleCnt="19" custLinFactNeighborY="-11886">
        <dgm:presLayoutVars>
          <dgm:bulletEnabled val="1"/>
        </dgm:presLayoutVars>
      </dgm:prSet>
      <dgm:spPr/>
      <dgm:t>
        <a:bodyPr/>
        <a:lstStyle/>
        <a:p>
          <a:endParaRPr lang="en-IN"/>
        </a:p>
      </dgm:t>
    </dgm:pt>
    <dgm:pt modelId="{7698FA55-9F9A-4E37-99BF-B8E80CF2C5F4}" type="pres">
      <dgm:prSet presAssocID="{B5130898-B097-42C3-96D7-030E290E19B0}" presName="childTextArrow" presStyleLbl="fgAccFollowNode1" presStyleIdx="11" presStyleCnt="19" custLinFactNeighborY="-11886">
        <dgm:presLayoutVars>
          <dgm:bulletEnabled val="1"/>
        </dgm:presLayoutVars>
      </dgm:prSet>
      <dgm:spPr/>
      <dgm:t>
        <a:bodyPr/>
        <a:lstStyle/>
        <a:p>
          <a:endParaRPr lang="en-IN"/>
        </a:p>
      </dgm:t>
    </dgm:pt>
    <dgm:pt modelId="{347E96B1-204B-49C7-8C40-3F87AED7A409}" type="pres">
      <dgm:prSet presAssocID="{C193E746-9BE5-4CC9-8868-EC3FE83A5243}" presName="sp" presStyleCnt="0"/>
      <dgm:spPr/>
    </dgm:pt>
    <dgm:pt modelId="{07195FA4-4A91-4C00-B82D-29913487D57E}" type="pres">
      <dgm:prSet presAssocID="{74FE2C04-52ED-471C-9F3D-470815BA7424}" presName="arrowAndChildren" presStyleCnt="0"/>
      <dgm:spPr/>
    </dgm:pt>
    <dgm:pt modelId="{1FAA1D6C-D999-421F-ADF9-1546689908E5}" type="pres">
      <dgm:prSet presAssocID="{74FE2C04-52ED-471C-9F3D-470815BA7424}" presName="parentTextArrow" presStyleLbl="node1" presStyleIdx="1" presStyleCnt="3"/>
      <dgm:spPr/>
      <dgm:t>
        <a:bodyPr/>
        <a:lstStyle/>
        <a:p>
          <a:endParaRPr lang="en-IN"/>
        </a:p>
      </dgm:t>
    </dgm:pt>
    <dgm:pt modelId="{0313DA8A-B1FA-4F7F-9B93-A3A5A66873BC}" type="pres">
      <dgm:prSet presAssocID="{74FE2C04-52ED-471C-9F3D-470815BA7424}" presName="arrow" presStyleLbl="node1" presStyleIdx="2" presStyleCnt="3"/>
      <dgm:spPr/>
      <dgm:t>
        <a:bodyPr/>
        <a:lstStyle/>
        <a:p>
          <a:endParaRPr lang="en-IN"/>
        </a:p>
      </dgm:t>
    </dgm:pt>
    <dgm:pt modelId="{F43B798A-270A-487B-B953-FF2A3E58739D}" type="pres">
      <dgm:prSet presAssocID="{74FE2C04-52ED-471C-9F3D-470815BA7424}" presName="descendantArrow" presStyleCnt="0"/>
      <dgm:spPr/>
    </dgm:pt>
    <dgm:pt modelId="{501649FE-955D-4059-BED6-F667CB333A22}" type="pres">
      <dgm:prSet presAssocID="{210F197A-E52B-49A9-B66A-3412CB26FFBC}" presName="childTextArrow" presStyleLbl="fgAccFollowNode1" presStyleIdx="12" presStyleCnt="19" custScaleY="122556" custLinFactNeighborY="-23060">
        <dgm:presLayoutVars>
          <dgm:bulletEnabled val="1"/>
        </dgm:presLayoutVars>
      </dgm:prSet>
      <dgm:spPr/>
      <dgm:t>
        <a:bodyPr/>
        <a:lstStyle/>
        <a:p>
          <a:endParaRPr lang="en-IN"/>
        </a:p>
      </dgm:t>
    </dgm:pt>
    <dgm:pt modelId="{F65CEB74-14A7-4D85-AA37-B26024837297}" type="pres">
      <dgm:prSet presAssocID="{E0E99BE7-14ED-4CBB-8D12-B741030951BF}" presName="childTextArrow" presStyleLbl="fgAccFollowNode1" presStyleIdx="13" presStyleCnt="19" custScaleY="122556" custLinFactNeighborY="-23060">
        <dgm:presLayoutVars>
          <dgm:bulletEnabled val="1"/>
        </dgm:presLayoutVars>
      </dgm:prSet>
      <dgm:spPr/>
      <dgm:t>
        <a:bodyPr/>
        <a:lstStyle/>
        <a:p>
          <a:endParaRPr lang="en-IN"/>
        </a:p>
      </dgm:t>
    </dgm:pt>
    <dgm:pt modelId="{71D2F92D-C4AC-4A58-A0D6-D42FA2755819}" type="pres">
      <dgm:prSet presAssocID="{AAD361EF-03FC-43D9-A420-4ED2289E5AB7}" presName="childTextArrow" presStyleLbl="fgAccFollowNode1" presStyleIdx="14" presStyleCnt="19" custScaleY="122556" custLinFactNeighborY="-23060">
        <dgm:presLayoutVars>
          <dgm:bulletEnabled val="1"/>
        </dgm:presLayoutVars>
      </dgm:prSet>
      <dgm:spPr/>
      <dgm:t>
        <a:bodyPr/>
        <a:lstStyle/>
        <a:p>
          <a:endParaRPr lang="en-IN"/>
        </a:p>
      </dgm:t>
    </dgm:pt>
    <dgm:pt modelId="{F28F9AA9-DEB5-4B66-A416-4DBA0ECB9DCD}" type="pres">
      <dgm:prSet presAssocID="{56A2EE79-AE1D-43D6-B9DF-2BBF235040BE}" presName="childTextArrow" presStyleLbl="fgAccFollowNode1" presStyleIdx="15" presStyleCnt="19" custScaleY="122556" custLinFactNeighborY="-23060">
        <dgm:presLayoutVars>
          <dgm:bulletEnabled val="1"/>
        </dgm:presLayoutVars>
      </dgm:prSet>
      <dgm:spPr/>
      <dgm:t>
        <a:bodyPr/>
        <a:lstStyle/>
        <a:p>
          <a:endParaRPr lang="en-IN"/>
        </a:p>
      </dgm:t>
    </dgm:pt>
    <dgm:pt modelId="{4C3AD95F-673F-40EE-823F-D009B06A0822}" type="pres">
      <dgm:prSet presAssocID="{85D8C633-9D28-4E07-84C1-1B517EAC76EB}" presName="childTextArrow" presStyleLbl="fgAccFollowNode1" presStyleIdx="16" presStyleCnt="19" custScaleY="122556" custLinFactNeighborY="-23060">
        <dgm:presLayoutVars>
          <dgm:bulletEnabled val="1"/>
        </dgm:presLayoutVars>
      </dgm:prSet>
      <dgm:spPr/>
      <dgm:t>
        <a:bodyPr/>
        <a:lstStyle/>
        <a:p>
          <a:endParaRPr lang="en-IN"/>
        </a:p>
      </dgm:t>
    </dgm:pt>
    <dgm:pt modelId="{6D40F162-76DB-49A4-BDA6-B57C1C62F4C8}" type="pres">
      <dgm:prSet presAssocID="{775CD744-9353-401C-9BD4-01935BDD9B82}" presName="childTextArrow" presStyleLbl="fgAccFollowNode1" presStyleIdx="17" presStyleCnt="19" custScaleY="122556" custLinFactNeighborY="-23060">
        <dgm:presLayoutVars>
          <dgm:bulletEnabled val="1"/>
        </dgm:presLayoutVars>
      </dgm:prSet>
      <dgm:spPr/>
      <dgm:t>
        <a:bodyPr/>
        <a:lstStyle/>
        <a:p>
          <a:endParaRPr lang="en-IN"/>
        </a:p>
      </dgm:t>
    </dgm:pt>
    <dgm:pt modelId="{91CA1649-B02A-47FB-A935-14068926B34C}" type="pres">
      <dgm:prSet presAssocID="{C6857068-9632-41FA-8CD3-08089B6BA7BD}" presName="childTextArrow" presStyleLbl="fgAccFollowNode1" presStyleIdx="18" presStyleCnt="19" custScaleY="122556" custLinFactNeighborY="-23060">
        <dgm:presLayoutVars>
          <dgm:bulletEnabled val="1"/>
        </dgm:presLayoutVars>
      </dgm:prSet>
      <dgm:spPr/>
      <dgm:t>
        <a:bodyPr/>
        <a:lstStyle/>
        <a:p>
          <a:endParaRPr lang="en-IN"/>
        </a:p>
      </dgm:t>
    </dgm:pt>
  </dgm:ptLst>
  <dgm:cxnLst>
    <dgm:cxn modelId="{690FD8F7-A818-47A5-9F8E-F0D9E84DB7B2}" srcId="{74FE2C04-52ED-471C-9F3D-470815BA7424}" destId="{C6857068-9632-41FA-8CD3-08089B6BA7BD}" srcOrd="6" destOrd="0" parTransId="{E27079ED-9AE1-424F-86A8-796657110AF5}" sibTransId="{396BBC8D-3F52-4600-A0A2-7E8E090C134E}"/>
    <dgm:cxn modelId="{72A3CE41-BEC6-4367-BE1E-2FC77CC6B793}" type="presOf" srcId="{B5130898-B097-42C3-96D7-030E290E19B0}" destId="{7698FA55-9F9A-4E37-99BF-B8E80CF2C5F4}" srcOrd="0" destOrd="0" presId="urn:microsoft.com/office/officeart/2005/8/layout/process4"/>
    <dgm:cxn modelId="{67F8AC32-255E-485E-8A63-22F06260DE53}" type="presOf" srcId="{5A0910D4-A598-4B16-809F-8AEC056A0898}" destId="{4FEBC32C-7BC1-4857-8A8F-9F036489D53D}" srcOrd="0" destOrd="0" presId="urn:microsoft.com/office/officeart/2005/8/layout/process4"/>
    <dgm:cxn modelId="{256CCB68-ABE9-44D1-93B1-A7D70AF723F4}" type="presOf" srcId="{34D6E9E5-54CE-46B3-8050-4EF093B05BC2}" destId="{D6D092BC-776E-4434-8E74-2C5741150399}" srcOrd="0" destOrd="0" presId="urn:microsoft.com/office/officeart/2005/8/layout/process4"/>
    <dgm:cxn modelId="{A1E2C127-F0F4-4F32-B92B-476406530B43}" srcId="{74FE2C04-52ED-471C-9F3D-470815BA7424}" destId="{AAD361EF-03FC-43D9-A420-4ED2289E5AB7}" srcOrd="2" destOrd="0" parTransId="{3F2CE97C-5593-425E-BFEE-DD75BF944DAD}" sibTransId="{62542E3C-07EB-4CB6-B1B8-FD3011EE9714}"/>
    <dgm:cxn modelId="{E1FDE001-046C-4AE6-8EC3-54927EF89CED}" srcId="{74FE2C04-52ED-471C-9F3D-470815BA7424}" destId="{56A2EE79-AE1D-43D6-B9DF-2BBF235040BE}" srcOrd="3" destOrd="0" parTransId="{EB8D6383-ED9B-4261-953C-081D1E0074C2}" sibTransId="{F4B26F81-8CB4-4D63-9AC3-7CD783D678F0}"/>
    <dgm:cxn modelId="{F01335A5-F965-4F83-91DE-0DE9F16BACDE}" type="presOf" srcId="{E0E99BE7-14ED-4CBB-8D12-B741030951BF}" destId="{F65CEB74-14A7-4D85-AA37-B26024837297}" srcOrd="0" destOrd="0" presId="urn:microsoft.com/office/officeart/2005/8/layout/process4"/>
    <dgm:cxn modelId="{3D3ED522-CEF0-4E8C-A1FB-65576AB783D1}" srcId="{74FE2C04-52ED-471C-9F3D-470815BA7424}" destId="{210F197A-E52B-49A9-B66A-3412CB26FFBC}" srcOrd="0" destOrd="0" parTransId="{889D01B9-D47A-4FC6-BDEF-4345F24AB661}" sibTransId="{B444DA11-9D7D-4B71-B57E-0D9228646931}"/>
    <dgm:cxn modelId="{DAAEEA71-2364-4B91-838A-20FEBFDE106A}" srcId="{B869B5CF-3C88-4631-914F-CB60FDC40E2E}" destId="{FC8F7B1F-22CD-45D2-8A6C-2A84CE6C6A4D}" srcOrd="6" destOrd="0" parTransId="{6F527DB8-001C-47B6-BBA7-74EBBF392D4E}" sibTransId="{AE5CEDEE-F600-49E8-A31D-6EA1668198C9}"/>
    <dgm:cxn modelId="{21A65C1C-0D5F-4C34-8784-ACBACFD4240F}" type="presOf" srcId="{74FE2C04-52ED-471C-9F3D-470815BA7424}" destId="{0313DA8A-B1FA-4F7F-9B93-A3A5A66873BC}" srcOrd="1" destOrd="0" presId="urn:microsoft.com/office/officeart/2005/8/layout/process4"/>
    <dgm:cxn modelId="{73EF73DB-EDFA-429F-8108-C27059EB954F}" type="presOf" srcId="{AAD361EF-03FC-43D9-A420-4ED2289E5AB7}" destId="{71D2F92D-C4AC-4A58-A0D6-D42FA2755819}" srcOrd="0" destOrd="0" presId="urn:microsoft.com/office/officeart/2005/8/layout/process4"/>
    <dgm:cxn modelId="{879E8D11-3565-4758-93A3-AE7A3D07145F}" type="presOf" srcId="{4613F618-53B7-4662-81C7-73D0D0FB365C}" destId="{93793D96-DC66-4CA1-87B2-345B592162E8}" srcOrd="0" destOrd="0" presId="urn:microsoft.com/office/officeart/2005/8/layout/process4"/>
    <dgm:cxn modelId="{301FEADC-5300-477A-B7A7-B0F7C10577F6}" srcId="{B869B5CF-3C88-4631-914F-CB60FDC40E2E}" destId="{9C836FC8-DAB6-46D1-8AC6-F98B7D49B874}" srcOrd="1" destOrd="0" parTransId="{4420351C-53A1-4A1D-87E0-4C74B2884391}" sibTransId="{ACA630FF-1D39-432B-83BD-15A6698F29FE}"/>
    <dgm:cxn modelId="{512E4ACC-6E53-482D-9969-805AE00E7DF5}" srcId="{74FE2C04-52ED-471C-9F3D-470815BA7424}" destId="{775CD744-9353-401C-9BD4-01935BDD9B82}" srcOrd="5" destOrd="0" parTransId="{2A69010A-49EF-417B-9EC1-E873B70D4ABF}" sibTransId="{C5688EFD-31E7-4DD3-B53B-91CB6B3266F5}"/>
    <dgm:cxn modelId="{C3D9417A-FE5E-431F-A427-2D3FA5AF8A58}" type="presOf" srcId="{9C836FC8-DAB6-46D1-8AC6-F98B7D49B874}" destId="{8367A3AA-C1DE-4E48-8706-F9A5D597E139}" srcOrd="0" destOrd="0" presId="urn:microsoft.com/office/officeart/2005/8/layout/process4"/>
    <dgm:cxn modelId="{6D63AC40-61B4-4093-B59E-278D6CAF727A}" srcId="{74FE2C04-52ED-471C-9F3D-470815BA7424}" destId="{85D8C633-9D28-4E07-84C1-1B517EAC76EB}" srcOrd="4" destOrd="0" parTransId="{58792DD1-539D-4E26-A141-3CCACFEA76BD}" sibTransId="{CA7825B1-491D-4583-9954-AF68C0F9F9BB}"/>
    <dgm:cxn modelId="{48A784A9-BD30-44A4-94BC-745B5C260F26}" srcId="{B869B5CF-3C88-4631-914F-CB60FDC40E2E}" destId="{AC77753C-622C-4F59-B00A-8C749919ED0E}" srcOrd="5" destOrd="0" parTransId="{25408271-B303-46A6-A4E7-C9943C7798E8}" sibTransId="{801FD47D-49A8-4277-BE30-EA269026AB33}"/>
    <dgm:cxn modelId="{1BE9E0C2-9D15-49B9-9C45-41DA8B8273AC}" type="presOf" srcId="{C6857068-9632-41FA-8CD3-08089B6BA7BD}" destId="{91CA1649-B02A-47FB-A935-14068926B34C}" srcOrd="0" destOrd="0" presId="urn:microsoft.com/office/officeart/2005/8/layout/process4"/>
    <dgm:cxn modelId="{55B0D8FA-E974-4B43-B823-4722400A4252}" srcId="{B869B5CF-3C88-4631-914F-CB60FDC40E2E}" destId="{70E57D81-6FA9-4486-9127-F34BC5AEE385}" srcOrd="3" destOrd="0" parTransId="{75BFE556-6475-4E0A-94A0-70410BAF82CE}" sibTransId="{BBEF8CA0-501A-40B3-B5C3-7E2918B34910}"/>
    <dgm:cxn modelId="{934A1913-8E55-408D-AD17-FB611110147E}" type="presOf" srcId="{56A2EE79-AE1D-43D6-B9DF-2BBF235040BE}" destId="{F28F9AA9-DEB5-4B66-A416-4DBA0ECB9DCD}" srcOrd="0" destOrd="0" presId="urn:microsoft.com/office/officeart/2005/8/layout/process4"/>
    <dgm:cxn modelId="{F752E745-8522-4FA2-A314-0A1386270A93}" type="presOf" srcId="{74FE2C04-52ED-471C-9F3D-470815BA7424}" destId="{1FAA1D6C-D999-421F-ADF9-1546689908E5}" srcOrd="0" destOrd="0" presId="urn:microsoft.com/office/officeart/2005/8/layout/process4"/>
    <dgm:cxn modelId="{EFDB94BF-A707-4141-9C9D-FAC45C0B84F8}" srcId="{74FE2C04-52ED-471C-9F3D-470815BA7424}" destId="{E0E99BE7-14ED-4CBB-8D12-B741030951BF}" srcOrd="1" destOrd="0" parTransId="{4C4183F2-E23C-4745-8FCC-DA836E3C4098}" sibTransId="{6FA9256D-222D-4371-8501-77DCFB13E78C}"/>
    <dgm:cxn modelId="{7F8673E8-7993-456B-96FC-7DE52E531DFC}" type="presOf" srcId="{2260DE8F-39AC-46F4-AE0E-E3136FED972C}" destId="{FDD6AAE1-555C-43F1-BCC6-40A8DAB4FE2F}" srcOrd="0" destOrd="0" presId="urn:microsoft.com/office/officeart/2005/8/layout/process4"/>
    <dgm:cxn modelId="{E2A7E569-2C73-4E25-B50A-BBA3D1994489}" srcId="{6DA63D41-883F-471F-AD14-BC0583D9EF00}" destId="{4613F618-53B7-4662-81C7-73D0D0FB365C}" srcOrd="1" destOrd="0" parTransId="{2667BA0E-02EF-4A26-851E-95388E769E12}" sibTransId="{BB17CDD8-68BB-4819-B083-353D13186BF9}"/>
    <dgm:cxn modelId="{BA49621B-FB45-44EB-930F-F705C57FE681}" srcId="{6DA63D41-883F-471F-AD14-BC0583D9EF00}" destId="{B869B5CF-3C88-4631-914F-CB60FDC40E2E}" srcOrd="2" destOrd="0" parTransId="{B06C31B8-A085-41F3-8093-95587B38E8E5}" sibTransId="{74229EEB-266D-49FD-95E5-8436E163CA5D}"/>
    <dgm:cxn modelId="{8880D213-A3AE-48F5-A809-B30C335DFFAD}" type="presOf" srcId="{775CD744-9353-401C-9BD4-01935BDD9B82}" destId="{6D40F162-76DB-49A4-BDA6-B57C1C62F4C8}" srcOrd="0" destOrd="0" presId="urn:microsoft.com/office/officeart/2005/8/layout/process4"/>
    <dgm:cxn modelId="{BA2F7FAF-8F3C-4E64-B8E0-164B951C9DDF}" srcId="{B869B5CF-3C88-4631-914F-CB60FDC40E2E}" destId="{4E66C1BB-0AD7-4963-8B8B-621FA20F03D5}" srcOrd="4" destOrd="0" parTransId="{081B57E5-5DDA-4C52-A5E7-B68A658727C3}" sibTransId="{926985B7-4F56-4FFD-B6A5-E6C2946A348B}"/>
    <dgm:cxn modelId="{30E44307-CD06-454C-A656-0B62019EC088}" srcId="{4613F618-53B7-4662-81C7-73D0D0FB365C}" destId="{B5130898-B097-42C3-96D7-030E290E19B0}" srcOrd="4" destOrd="0" parTransId="{C67AF35F-638F-4E37-BE3B-6886EEACFA83}" sibTransId="{C0742A42-046C-4565-A3FB-09F0573A42A2}"/>
    <dgm:cxn modelId="{8611F628-F7A3-4799-9604-E369131AE1EC}" type="presOf" srcId="{210F197A-E52B-49A9-B66A-3412CB26FFBC}" destId="{501649FE-955D-4059-BED6-F667CB333A22}" srcOrd="0" destOrd="0" presId="urn:microsoft.com/office/officeart/2005/8/layout/process4"/>
    <dgm:cxn modelId="{CF69ED27-D6A8-4A6D-96B7-DA58A5498515}" type="presOf" srcId="{AC77753C-622C-4F59-B00A-8C749919ED0E}" destId="{F50A4291-77EC-4AEC-BB82-F75C05A598A2}" srcOrd="0" destOrd="0" presId="urn:microsoft.com/office/officeart/2005/8/layout/process4"/>
    <dgm:cxn modelId="{7B67D3ED-1551-470F-8F0E-93437E159AC9}" type="presOf" srcId="{4E66C1BB-0AD7-4963-8B8B-621FA20F03D5}" destId="{871E113E-16CB-439C-9356-FC7BF7BEAB14}" srcOrd="0" destOrd="0" presId="urn:microsoft.com/office/officeart/2005/8/layout/process4"/>
    <dgm:cxn modelId="{FECF2E87-8E92-47BF-AA24-0938D0A007CE}" type="presOf" srcId="{85D8C633-9D28-4E07-84C1-1B517EAC76EB}" destId="{4C3AD95F-673F-40EE-823F-D009B06A0822}" srcOrd="0" destOrd="0" presId="urn:microsoft.com/office/officeart/2005/8/layout/process4"/>
    <dgm:cxn modelId="{4CD2B904-1DCC-4E48-908A-DB09C56505D3}" srcId="{4613F618-53B7-4662-81C7-73D0D0FB365C}" destId="{34D6E9E5-54CE-46B3-8050-4EF093B05BC2}" srcOrd="2" destOrd="0" parTransId="{ED069E3E-03A9-49D3-B83D-5FDB589E75FC}" sibTransId="{A1B52291-FCCB-4A7A-8D3F-B81746FB5134}"/>
    <dgm:cxn modelId="{8508E66F-1AFB-4517-9063-3220355F9D46}" srcId="{4613F618-53B7-4662-81C7-73D0D0FB365C}" destId="{87FE7CB5-72A8-4154-9BB0-2FAEBC5C9F2C}" srcOrd="0" destOrd="0" parTransId="{05AD68DA-642A-4766-B4F3-6453C522C1CE}" sibTransId="{4278641B-2B2F-4E31-8CB0-74B25AE916E5}"/>
    <dgm:cxn modelId="{102EFB9D-19FF-4E4C-B522-BB7B13C61619}" srcId="{6DA63D41-883F-471F-AD14-BC0583D9EF00}" destId="{74FE2C04-52ED-471C-9F3D-470815BA7424}" srcOrd="0" destOrd="0" parTransId="{732C894A-FB9D-488C-B539-499BC1D6061C}" sibTransId="{C193E746-9BE5-4CC9-8868-EC3FE83A5243}"/>
    <dgm:cxn modelId="{8B61A20B-5E57-46E4-AA18-68D51BD761B2}" type="presOf" srcId="{E269BA5B-9C24-47D4-BFE3-421632A665B8}" destId="{AB5EFAC5-18BC-478F-AD01-E9683DDC6161}" srcOrd="0" destOrd="0" presId="urn:microsoft.com/office/officeart/2005/8/layout/process4"/>
    <dgm:cxn modelId="{0439058C-3AB4-45B7-B947-B4F5A74D0105}" type="presOf" srcId="{B869B5CF-3C88-4631-914F-CB60FDC40E2E}" destId="{FB8D6964-FC9F-4FB8-A5EA-DA7C4C6603FD}" srcOrd="0" destOrd="0" presId="urn:microsoft.com/office/officeart/2005/8/layout/process4"/>
    <dgm:cxn modelId="{F09862F6-DBA4-4B05-8CB4-CCCEF6E5B5A0}" srcId="{B869B5CF-3C88-4631-914F-CB60FDC40E2E}" destId="{8B82FC9B-D281-4F32-97B0-C3F37917E242}" srcOrd="0" destOrd="0" parTransId="{BA4D3E10-B3DF-4E9C-99A0-82F233F12D64}" sibTransId="{C32C38C5-C3CD-44B7-8DF4-1377EE152C01}"/>
    <dgm:cxn modelId="{FFB6E248-A28C-425F-9A23-06F91EDEF8FD}" type="presOf" srcId="{70E57D81-6FA9-4486-9127-F34BC5AEE385}" destId="{B5271FAC-78C1-4A10-BCC5-1B9E04A18AD5}" srcOrd="0" destOrd="0" presId="urn:microsoft.com/office/officeart/2005/8/layout/process4"/>
    <dgm:cxn modelId="{16001936-1134-43BD-8866-092013E4DFDA}" type="presOf" srcId="{B869B5CF-3C88-4631-914F-CB60FDC40E2E}" destId="{BB4BB69D-9C0E-405C-9BA5-157035FC5015}" srcOrd="1" destOrd="0" presId="urn:microsoft.com/office/officeart/2005/8/layout/process4"/>
    <dgm:cxn modelId="{3E764729-0AB4-411A-BCC2-F51E934C94AB}" type="presOf" srcId="{8B82FC9B-D281-4F32-97B0-C3F37917E242}" destId="{2BEF3FE2-2ABA-46FA-AF7C-E45DC5CE3D20}" srcOrd="0" destOrd="0" presId="urn:microsoft.com/office/officeart/2005/8/layout/process4"/>
    <dgm:cxn modelId="{D78D6F97-22D0-4EBC-ABBE-D974DB27CFEF}" srcId="{B869B5CF-3C88-4631-914F-CB60FDC40E2E}" destId="{2260DE8F-39AC-46F4-AE0E-E3136FED972C}" srcOrd="2" destOrd="0" parTransId="{E21686E6-3F46-4390-9742-3D1AE21E138A}" sibTransId="{14C0AB16-0390-45D2-8C0F-A289335A01C4}"/>
    <dgm:cxn modelId="{CE6F0C13-F273-43C9-85D6-1053CE390D88}" type="presOf" srcId="{FC8F7B1F-22CD-45D2-8A6C-2A84CE6C6A4D}" destId="{2A6C7A95-8DAB-40BB-9739-ACA3A55E204D}" srcOrd="0" destOrd="0" presId="urn:microsoft.com/office/officeart/2005/8/layout/process4"/>
    <dgm:cxn modelId="{0648BDC4-0330-4091-A927-1C5A0A85338B}" type="presOf" srcId="{87FE7CB5-72A8-4154-9BB0-2FAEBC5C9F2C}" destId="{AB8CDD0B-EE6C-4E9A-A1AD-453B46812DC4}" srcOrd="0" destOrd="0" presId="urn:microsoft.com/office/officeart/2005/8/layout/process4"/>
    <dgm:cxn modelId="{F4E9F527-5F6A-4027-AD73-6F4D774646C7}" type="presOf" srcId="{4613F618-53B7-4662-81C7-73D0D0FB365C}" destId="{4D9F98C3-8584-4ADA-9C54-49C6DACDF87C}" srcOrd="1" destOrd="0" presId="urn:microsoft.com/office/officeart/2005/8/layout/process4"/>
    <dgm:cxn modelId="{3C1282EE-5C48-4C13-BFC9-E0780F2F6A1E}" srcId="{4613F618-53B7-4662-81C7-73D0D0FB365C}" destId="{5A0910D4-A598-4B16-809F-8AEC056A0898}" srcOrd="1" destOrd="0" parTransId="{9E23CFA0-A688-4FD3-913E-4F257D24E8AA}" sibTransId="{913651E9-095E-4606-9383-CDD85FB49A6F}"/>
    <dgm:cxn modelId="{509A25C6-28B7-4DB5-80C2-D3E2759E682F}" srcId="{4613F618-53B7-4662-81C7-73D0D0FB365C}" destId="{E269BA5B-9C24-47D4-BFE3-421632A665B8}" srcOrd="3" destOrd="0" parTransId="{4E931915-8168-4CF4-80E0-B4AFA6C809B0}" sibTransId="{12ADE744-3B47-4326-BFC3-23CCD803C6A0}"/>
    <dgm:cxn modelId="{416CDFB9-DB49-43BB-8326-162E94AA88E4}" type="presOf" srcId="{6DA63D41-883F-471F-AD14-BC0583D9EF00}" destId="{766D5600-771D-4EE8-A33E-6293809CAF76}" srcOrd="0" destOrd="0" presId="urn:microsoft.com/office/officeart/2005/8/layout/process4"/>
    <dgm:cxn modelId="{AD987E87-442C-4891-B904-16A4C5CED524}" type="presParOf" srcId="{766D5600-771D-4EE8-A33E-6293809CAF76}" destId="{2C831C3E-4E45-4B03-B1EB-6842CA7484A2}" srcOrd="0" destOrd="0" presId="urn:microsoft.com/office/officeart/2005/8/layout/process4"/>
    <dgm:cxn modelId="{F7D40F4C-9FBE-434B-85FA-71EC87E5BF6D}" type="presParOf" srcId="{2C831C3E-4E45-4B03-B1EB-6842CA7484A2}" destId="{FB8D6964-FC9F-4FB8-A5EA-DA7C4C6603FD}" srcOrd="0" destOrd="0" presId="urn:microsoft.com/office/officeart/2005/8/layout/process4"/>
    <dgm:cxn modelId="{8E5D8370-8100-472B-BCB9-8E5A5EC37E68}" type="presParOf" srcId="{2C831C3E-4E45-4B03-B1EB-6842CA7484A2}" destId="{BB4BB69D-9C0E-405C-9BA5-157035FC5015}" srcOrd="1" destOrd="0" presId="urn:microsoft.com/office/officeart/2005/8/layout/process4"/>
    <dgm:cxn modelId="{0DCBBE14-72EA-47A2-9D13-53E51A9CC0BD}" type="presParOf" srcId="{2C831C3E-4E45-4B03-B1EB-6842CA7484A2}" destId="{5343390B-D822-467F-9245-E7A515FD5708}" srcOrd="2" destOrd="0" presId="urn:microsoft.com/office/officeart/2005/8/layout/process4"/>
    <dgm:cxn modelId="{8A6EE97D-BD36-4015-AD0F-D93C6F144D44}" type="presParOf" srcId="{5343390B-D822-467F-9245-E7A515FD5708}" destId="{2BEF3FE2-2ABA-46FA-AF7C-E45DC5CE3D20}" srcOrd="0" destOrd="0" presId="urn:microsoft.com/office/officeart/2005/8/layout/process4"/>
    <dgm:cxn modelId="{32F2B2DC-668A-4470-AD27-E3242A439CED}" type="presParOf" srcId="{5343390B-D822-467F-9245-E7A515FD5708}" destId="{8367A3AA-C1DE-4E48-8706-F9A5D597E139}" srcOrd="1" destOrd="0" presId="urn:microsoft.com/office/officeart/2005/8/layout/process4"/>
    <dgm:cxn modelId="{F7453F8A-6A8D-456A-9BAA-DA79EE5852ED}" type="presParOf" srcId="{5343390B-D822-467F-9245-E7A515FD5708}" destId="{FDD6AAE1-555C-43F1-BCC6-40A8DAB4FE2F}" srcOrd="2" destOrd="0" presId="urn:microsoft.com/office/officeart/2005/8/layout/process4"/>
    <dgm:cxn modelId="{CEC44FE2-F884-4E5A-9E50-BD1CBC2B4ABE}" type="presParOf" srcId="{5343390B-D822-467F-9245-E7A515FD5708}" destId="{B5271FAC-78C1-4A10-BCC5-1B9E04A18AD5}" srcOrd="3" destOrd="0" presId="urn:microsoft.com/office/officeart/2005/8/layout/process4"/>
    <dgm:cxn modelId="{524A8081-9447-4D70-9FA5-9BAAA7506561}" type="presParOf" srcId="{5343390B-D822-467F-9245-E7A515FD5708}" destId="{871E113E-16CB-439C-9356-FC7BF7BEAB14}" srcOrd="4" destOrd="0" presId="urn:microsoft.com/office/officeart/2005/8/layout/process4"/>
    <dgm:cxn modelId="{84A35637-73F8-455A-9919-E94D414CC488}" type="presParOf" srcId="{5343390B-D822-467F-9245-E7A515FD5708}" destId="{F50A4291-77EC-4AEC-BB82-F75C05A598A2}" srcOrd="5" destOrd="0" presId="urn:microsoft.com/office/officeart/2005/8/layout/process4"/>
    <dgm:cxn modelId="{04EAA3DE-15DB-4D24-8476-420387A22008}" type="presParOf" srcId="{5343390B-D822-467F-9245-E7A515FD5708}" destId="{2A6C7A95-8DAB-40BB-9739-ACA3A55E204D}" srcOrd="6" destOrd="0" presId="urn:microsoft.com/office/officeart/2005/8/layout/process4"/>
    <dgm:cxn modelId="{324DAB83-8B2D-4886-85DB-BE17E719D91D}" type="presParOf" srcId="{766D5600-771D-4EE8-A33E-6293809CAF76}" destId="{FECD630A-83C1-4EE7-BE89-A02F98C8C687}" srcOrd="1" destOrd="0" presId="urn:microsoft.com/office/officeart/2005/8/layout/process4"/>
    <dgm:cxn modelId="{E5281247-BCCC-42AF-A6C2-0DC2CDC1C9BF}" type="presParOf" srcId="{766D5600-771D-4EE8-A33E-6293809CAF76}" destId="{49C233A8-5CAC-4EB6-9A8E-6FA8EDC5573E}" srcOrd="2" destOrd="0" presId="urn:microsoft.com/office/officeart/2005/8/layout/process4"/>
    <dgm:cxn modelId="{74443DD9-378B-46A8-AC8A-FB35B97DE52F}" type="presParOf" srcId="{49C233A8-5CAC-4EB6-9A8E-6FA8EDC5573E}" destId="{93793D96-DC66-4CA1-87B2-345B592162E8}" srcOrd="0" destOrd="0" presId="urn:microsoft.com/office/officeart/2005/8/layout/process4"/>
    <dgm:cxn modelId="{6C1E2DFA-10D1-4177-AAE2-DD68F5100FED}" type="presParOf" srcId="{49C233A8-5CAC-4EB6-9A8E-6FA8EDC5573E}" destId="{4D9F98C3-8584-4ADA-9C54-49C6DACDF87C}" srcOrd="1" destOrd="0" presId="urn:microsoft.com/office/officeart/2005/8/layout/process4"/>
    <dgm:cxn modelId="{CB8DFB01-5428-4B65-8B03-CFB794357D98}" type="presParOf" srcId="{49C233A8-5CAC-4EB6-9A8E-6FA8EDC5573E}" destId="{5D8663E3-579D-478A-92B3-7BCBA912F366}" srcOrd="2" destOrd="0" presId="urn:microsoft.com/office/officeart/2005/8/layout/process4"/>
    <dgm:cxn modelId="{B099A42B-5CA9-4378-9560-84CA63B93168}" type="presParOf" srcId="{5D8663E3-579D-478A-92B3-7BCBA912F366}" destId="{AB8CDD0B-EE6C-4E9A-A1AD-453B46812DC4}" srcOrd="0" destOrd="0" presId="urn:microsoft.com/office/officeart/2005/8/layout/process4"/>
    <dgm:cxn modelId="{A35CA4DB-121F-4B91-988C-666B0B47FD69}" type="presParOf" srcId="{5D8663E3-579D-478A-92B3-7BCBA912F366}" destId="{4FEBC32C-7BC1-4857-8A8F-9F036489D53D}" srcOrd="1" destOrd="0" presId="urn:microsoft.com/office/officeart/2005/8/layout/process4"/>
    <dgm:cxn modelId="{3BBFDF1B-A507-4B2C-AA3D-6126998F8A4F}" type="presParOf" srcId="{5D8663E3-579D-478A-92B3-7BCBA912F366}" destId="{D6D092BC-776E-4434-8E74-2C5741150399}" srcOrd="2" destOrd="0" presId="urn:microsoft.com/office/officeart/2005/8/layout/process4"/>
    <dgm:cxn modelId="{DE52002B-E8E4-47A5-9E98-83C42AAEFA0E}" type="presParOf" srcId="{5D8663E3-579D-478A-92B3-7BCBA912F366}" destId="{AB5EFAC5-18BC-478F-AD01-E9683DDC6161}" srcOrd="3" destOrd="0" presId="urn:microsoft.com/office/officeart/2005/8/layout/process4"/>
    <dgm:cxn modelId="{B785F131-1E8F-48F6-A6A3-2C0F270FF228}" type="presParOf" srcId="{5D8663E3-579D-478A-92B3-7BCBA912F366}" destId="{7698FA55-9F9A-4E37-99BF-B8E80CF2C5F4}" srcOrd="4" destOrd="0" presId="urn:microsoft.com/office/officeart/2005/8/layout/process4"/>
    <dgm:cxn modelId="{B243B27E-F873-4CD5-AEDA-798412C910E6}" type="presParOf" srcId="{766D5600-771D-4EE8-A33E-6293809CAF76}" destId="{347E96B1-204B-49C7-8C40-3F87AED7A409}" srcOrd="3" destOrd="0" presId="urn:microsoft.com/office/officeart/2005/8/layout/process4"/>
    <dgm:cxn modelId="{071C32A1-CE23-480D-9907-3025B102E2B8}" type="presParOf" srcId="{766D5600-771D-4EE8-A33E-6293809CAF76}" destId="{07195FA4-4A91-4C00-B82D-29913487D57E}" srcOrd="4" destOrd="0" presId="urn:microsoft.com/office/officeart/2005/8/layout/process4"/>
    <dgm:cxn modelId="{E44E388F-AB46-4A19-84E8-53E044EB8A19}" type="presParOf" srcId="{07195FA4-4A91-4C00-B82D-29913487D57E}" destId="{1FAA1D6C-D999-421F-ADF9-1546689908E5}" srcOrd="0" destOrd="0" presId="urn:microsoft.com/office/officeart/2005/8/layout/process4"/>
    <dgm:cxn modelId="{830E1965-718E-4C63-9EF1-B20C0C8ABD46}" type="presParOf" srcId="{07195FA4-4A91-4C00-B82D-29913487D57E}" destId="{0313DA8A-B1FA-4F7F-9B93-A3A5A66873BC}" srcOrd="1" destOrd="0" presId="urn:microsoft.com/office/officeart/2005/8/layout/process4"/>
    <dgm:cxn modelId="{5E018847-1BCC-408C-B110-1FB04000B469}" type="presParOf" srcId="{07195FA4-4A91-4C00-B82D-29913487D57E}" destId="{F43B798A-270A-487B-B953-FF2A3E58739D}" srcOrd="2" destOrd="0" presId="urn:microsoft.com/office/officeart/2005/8/layout/process4"/>
    <dgm:cxn modelId="{CCA8D195-42D9-4FAB-B632-1D0EA5C8B159}" type="presParOf" srcId="{F43B798A-270A-487B-B953-FF2A3E58739D}" destId="{501649FE-955D-4059-BED6-F667CB333A22}" srcOrd="0" destOrd="0" presId="urn:microsoft.com/office/officeart/2005/8/layout/process4"/>
    <dgm:cxn modelId="{5BB98AA7-1D49-4512-B558-14D74460DB31}" type="presParOf" srcId="{F43B798A-270A-487B-B953-FF2A3E58739D}" destId="{F65CEB74-14A7-4D85-AA37-B26024837297}" srcOrd="1" destOrd="0" presId="urn:microsoft.com/office/officeart/2005/8/layout/process4"/>
    <dgm:cxn modelId="{EB93B915-0962-485F-B199-2CE7FE2A69DF}" type="presParOf" srcId="{F43B798A-270A-487B-B953-FF2A3E58739D}" destId="{71D2F92D-C4AC-4A58-A0D6-D42FA2755819}" srcOrd="2" destOrd="0" presId="urn:microsoft.com/office/officeart/2005/8/layout/process4"/>
    <dgm:cxn modelId="{311BF877-9F26-4E56-AAAA-8703A088F746}" type="presParOf" srcId="{F43B798A-270A-487B-B953-FF2A3E58739D}" destId="{F28F9AA9-DEB5-4B66-A416-4DBA0ECB9DCD}" srcOrd="3" destOrd="0" presId="urn:microsoft.com/office/officeart/2005/8/layout/process4"/>
    <dgm:cxn modelId="{35976F76-2F98-4FF8-BD80-6E466C555691}" type="presParOf" srcId="{F43B798A-270A-487B-B953-FF2A3E58739D}" destId="{4C3AD95F-673F-40EE-823F-D009B06A0822}" srcOrd="4" destOrd="0" presId="urn:microsoft.com/office/officeart/2005/8/layout/process4"/>
    <dgm:cxn modelId="{7A7D434F-2290-4188-AA7C-9F2707994593}" type="presParOf" srcId="{F43B798A-270A-487B-B953-FF2A3E58739D}" destId="{6D40F162-76DB-49A4-BDA6-B57C1C62F4C8}" srcOrd="5" destOrd="0" presId="urn:microsoft.com/office/officeart/2005/8/layout/process4"/>
    <dgm:cxn modelId="{2FE9CD44-CEAC-47EC-870F-A0AB8340C8E9}" type="presParOf" srcId="{F43B798A-270A-487B-B953-FF2A3E58739D}" destId="{91CA1649-B02A-47FB-A935-14068926B34C}" srcOrd="6"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E49CD-F7D5-4741-AF42-71634F8CB86A}" type="doc">
      <dgm:prSet loTypeId="urn:microsoft.com/office/officeart/2009/3/layout/PieProcess" loCatId="" qsTypeId="urn:microsoft.com/office/officeart/2005/8/quickstyle/simple4" qsCatId="simple" csTypeId="urn:microsoft.com/office/officeart/2005/8/colors/colorful1#1" csCatId="colorful" phldr="1"/>
      <dgm:spPr/>
      <dgm:t>
        <a:bodyPr/>
        <a:lstStyle/>
        <a:p>
          <a:endParaRPr lang="en-US"/>
        </a:p>
      </dgm:t>
    </dgm:pt>
    <dgm:pt modelId="{BBBE35CF-F4AC-4B41-AEAD-5D892D790D91}">
      <dgm:prSet phldrT="[Text]" custT="1"/>
      <dgm:spPr/>
      <dgm:t>
        <a:bodyPr/>
        <a:lstStyle/>
        <a:p>
          <a:r>
            <a:rPr lang="en-US" sz="1100" b="1" smtClean="0">
              <a:solidFill>
                <a:srgbClr val="2A424D"/>
              </a:solidFill>
              <a:latin typeface="Calibri" pitchFamily="34" charset="0"/>
            </a:rPr>
            <a:t>Inception Stage (1976-1984)</a:t>
          </a:r>
          <a:endParaRPr lang="en-US" sz="1100" b="1" dirty="0">
            <a:solidFill>
              <a:srgbClr val="2A424D"/>
            </a:solidFill>
            <a:latin typeface="Calibri" pitchFamily="34" charset="0"/>
          </a:endParaRPr>
        </a:p>
      </dgm:t>
    </dgm:pt>
    <dgm:pt modelId="{FF1A466D-022C-9B4F-BC11-D8225E250AAD}" type="parTrans" cxnId="{E790280D-A448-284A-AC57-9DD80593FA9B}">
      <dgm:prSet/>
      <dgm:spPr/>
      <dgm:t>
        <a:bodyPr/>
        <a:lstStyle/>
        <a:p>
          <a:endParaRPr lang="en-US" sz="1050">
            <a:solidFill>
              <a:srgbClr val="2A424D"/>
            </a:solidFill>
          </a:endParaRPr>
        </a:p>
      </dgm:t>
    </dgm:pt>
    <dgm:pt modelId="{66B09CE6-64E5-3641-A4C2-95816D5A4853}" type="sibTrans" cxnId="{E790280D-A448-284A-AC57-9DD80593FA9B}">
      <dgm:prSet/>
      <dgm:spPr/>
      <dgm:t>
        <a:bodyPr/>
        <a:lstStyle/>
        <a:p>
          <a:endParaRPr lang="en-US" sz="1050">
            <a:solidFill>
              <a:srgbClr val="2A424D"/>
            </a:solidFill>
          </a:endParaRPr>
        </a:p>
      </dgm:t>
    </dgm:pt>
    <dgm:pt modelId="{22DDE99D-023F-4E46-9CA4-A0D946284734}">
      <dgm:prSet phldrT="[Text]" custT="1"/>
      <dgm:spPr/>
      <dgm:t>
        <a:bodyPr/>
        <a:lstStyle/>
        <a:p>
          <a:r>
            <a:rPr lang="en-US" sz="1100" dirty="0" smtClean="0">
              <a:solidFill>
                <a:srgbClr val="2A424D"/>
              </a:solidFill>
              <a:latin typeface="Calibri" pitchFamily="34" charset="0"/>
            </a:rPr>
            <a:t>Jobs &amp; Wozniak got together and set up Apple</a:t>
          </a:r>
        </a:p>
        <a:p>
          <a:r>
            <a:rPr lang="en-US" sz="1100" dirty="0" smtClean="0">
              <a:solidFill>
                <a:srgbClr val="2A424D"/>
              </a:solidFill>
              <a:latin typeface="Calibri" pitchFamily="34" charset="0"/>
            </a:rPr>
            <a:t>Wozniak designed Apple 1 and 2 while Jobs became the figurehead due to his acute marketing acumen</a:t>
          </a:r>
        </a:p>
        <a:p>
          <a:r>
            <a:rPr lang="en-US" sz="1100" dirty="0" smtClean="0">
              <a:solidFill>
                <a:srgbClr val="2A424D"/>
              </a:solidFill>
              <a:latin typeface="Calibri" pitchFamily="34" charset="0"/>
            </a:rPr>
            <a:t>Jerry </a:t>
          </a:r>
          <a:r>
            <a:rPr lang="en-US" sz="1100" dirty="0" err="1" smtClean="0">
              <a:solidFill>
                <a:srgbClr val="2A424D"/>
              </a:solidFill>
              <a:latin typeface="Calibri" pitchFamily="34" charset="0"/>
            </a:rPr>
            <a:t>Mancock</a:t>
          </a:r>
          <a:r>
            <a:rPr lang="en-US" sz="1100" dirty="0" smtClean="0">
              <a:solidFill>
                <a:srgbClr val="2A424D"/>
              </a:solidFill>
              <a:latin typeface="Calibri" pitchFamily="34" charset="0"/>
            </a:rPr>
            <a:t> came on board as the exterior box designer for Apple</a:t>
          </a:r>
        </a:p>
        <a:p>
          <a:r>
            <a:rPr lang="en-US" sz="1100" dirty="0" smtClean="0">
              <a:solidFill>
                <a:srgbClr val="2A424D"/>
              </a:solidFill>
              <a:latin typeface="Calibri" pitchFamily="34" charset="0"/>
            </a:rPr>
            <a:t>Apple 3 launched in 1980, but turned out to be a failure due to design defects in 1983</a:t>
          </a:r>
        </a:p>
        <a:p>
          <a:r>
            <a:rPr lang="en-US" sz="1100" dirty="0" smtClean="0">
              <a:solidFill>
                <a:srgbClr val="2A424D"/>
              </a:solidFill>
              <a:latin typeface="Calibri" pitchFamily="34" charset="0"/>
            </a:rPr>
            <a:t>Apple launched its IPO in 1980, the biggest since Ford IPO in 1956</a:t>
          </a:r>
        </a:p>
        <a:p>
          <a:r>
            <a:rPr lang="en-US" sz="1100" dirty="0" smtClean="0">
              <a:solidFill>
                <a:srgbClr val="2A424D"/>
              </a:solidFill>
              <a:latin typeface="Calibri" pitchFamily="34" charset="0"/>
            </a:rPr>
            <a:t>Jobs showcased the 1</a:t>
          </a:r>
          <a:r>
            <a:rPr lang="en-US" sz="1100" baseline="30000" dirty="0" smtClean="0">
              <a:solidFill>
                <a:srgbClr val="2A424D"/>
              </a:solidFill>
              <a:latin typeface="Calibri" pitchFamily="34" charset="0"/>
            </a:rPr>
            <a:t>st</a:t>
          </a:r>
          <a:r>
            <a:rPr lang="en-US" sz="1100" dirty="0" smtClean="0">
              <a:solidFill>
                <a:srgbClr val="2A424D"/>
              </a:solidFill>
              <a:latin typeface="Calibri" pitchFamily="34" charset="0"/>
            </a:rPr>
            <a:t> working model of a GUI</a:t>
          </a:r>
        </a:p>
        <a:p>
          <a:r>
            <a:rPr lang="en-US" sz="1100" dirty="0" smtClean="0">
              <a:solidFill>
                <a:srgbClr val="2A424D"/>
              </a:solidFill>
              <a:latin typeface="Calibri" pitchFamily="34" charset="0"/>
            </a:rPr>
            <a:t>GUI-based Lisa and Mac developed and launched</a:t>
          </a:r>
        </a:p>
        <a:p>
          <a:r>
            <a:rPr lang="en-US" sz="1100" dirty="0" smtClean="0">
              <a:solidFill>
                <a:srgbClr val="2A424D"/>
              </a:solidFill>
              <a:latin typeface="Calibri" pitchFamily="34" charset="0"/>
            </a:rPr>
            <a:t>Mac Office launched creating a </a:t>
          </a:r>
          <a:r>
            <a:rPr lang="en-US" sz="1100" dirty="0" err="1" smtClean="0">
              <a:solidFill>
                <a:srgbClr val="2A424D"/>
              </a:solidFill>
              <a:latin typeface="Calibri" pitchFamily="34" charset="0"/>
            </a:rPr>
            <a:t>complementor</a:t>
          </a:r>
          <a:r>
            <a:rPr lang="en-US" sz="1100" dirty="0" smtClean="0">
              <a:solidFill>
                <a:srgbClr val="2A424D"/>
              </a:solidFill>
              <a:latin typeface="Calibri" pitchFamily="34" charset="0"/>
            </a:rPr>
            <a:t> to Mac leading to huge sales</a:t>
          </a:r>
        </a:p>
        <a:p>
          <a:endParaRPr lang="en-US" sz="1100" dirty="0" smtClean="0">
            <a:solidFill>
              <a:srgbClr val="2A424D"/>
            </a:solidFill>
            <a:latin typeface="Calibri" pitchFamily="34" charset="0"/>
          </a:endParaRPr>
        </a:p>
        <a:p>
          <a:endParaRPr lang="en-US" sz="1100" dirty="0">
            <a:solidFill>
              <a:srgbClr val="2A424D"/>
            </a:solidFill>
            <a:latin typeface="Calibri" pitchFamily="34" charset="0"/>
          </a:endParaRPr>
        </a:p>
      </dgm:t>
    </dgm:pt>
    <dgm:pt modelId="{046F3164-4534-A741-A008-C4FE0499CBB4}" type="parTrans" cxnId="{15B00492-5F41-3544-8027-E3DD110FAF99}">
      <dgm:prSet/>
      <dgm:spPr/>
      <dgm:t>
        <a:bodyPr/>
        <a:lstStyle/>
        <a:p>
          <a:endParaRPr lang="en-US" sz="1050">
            <a:solidFill>
              <a:srgbClr val="2A424D"/>
            </a:solidFill>
          </a:endParaRPr>
        </a:p>
      </dgm:t>
    </dgm:pt>
    <dgm:pt modelId="{90561048-9BE2-AC46-B431-6150B391CED8}" type="sibTrans" cxnId="{15B00492-5F41-3544-8027-E3DD110FAF99}">
      <dgm:prSet/>
      <dgm:spPr/>
      <dgm:t>
        <a:bodyPr/>
        <a:lstStyle/>
        <a:p>
          <a:endParaRPr lang="en-US" sz="1050">
            <a:solidFill>
              <a:srgbClr val="2A424D"/>
            </a:solidFill>
          </a:endParaRPr>
        </a:p>
      </dgm:t>
    </dgm:pt>
    <dgm:pt modelId="{A7980AF9-BE1A-0549-B3F7-C166C70FB30B}">
      <dgm:prSet phldrT="[Text]" custT="1"/>
      <dgm:spPr/>
      <dgm:t>
        <a:bodyPr/>
        <a:lstStyle/>
        <a:p>
          <a:r>
            <a:rPr lang="en-US" sz="1100" b="1" smtClean="0">
              <a:solidFill>
                <a:srgbClr val="2A424D"/>
              </a:solidFill>
              <a:latin typeface="Calibri" pitchFamily="34" charset="0"/>
            </a:rPr>
            <a:t>Jobs-less Apple (1984-1997)</a:t>
          </a:r>
          <a:endParaRPr lang="en-US" sz="1100" b="1" dirty="0">
            <a:solidFill>
              <a:srgbClr val="2A424D"/>
            </a:solidFill>
            <a:latin typeface="Calibri" pitchFamily="34" charset="0"/>
          </a:endParaRPr>
        </a:p>
      </dgm:t>
    </dgm:pt>
    <dgm:pt modelId="{5DBB1E5F-9F83-0C44-BDAA-40CB4D071593}" type="parTrans" cxnId="{585B94DE-FE47-3B4D-9A8F-411F01E86B25}">
      <dgm:prSet/>
      <dgm:spPr/>
      <dgm:t>
        <a:bodyPr/>
        <a:lstStyle/>
        <a:p>
          <a:endParaRPr lang="en-US" sz="1050">
            <a:solidFill>
              <a:srgbClr val="2A424D"/>
            </a:solidFill>
          </a:endParaRPr>
        </a:p>
      </dgm:t>
    </dgm:pt>
    <dgm:pt modelId="{F9D97CCB-A950-624F-9647-C4B1D15475E7}" type="sibTrans" cxnId="{585B94DE-FE47-3B4D-9A8F-411F01E86B25}">
      <dgm:prSet/>
      <dgm:spPr/>
      <dgm:t>
        <a:bodyPr/>
        <a:lstStyle/>
        <a:p>
          <a:endParaRPr lang="en-US" sz="1050">
            <a:solidFill>
              <a:srgbClr val="2A424D"/>
            </a:solidFill>
          </a:endParaRPr>
        </a:p>
      </dgm:t>
    </dgm:pt>
    <dgm:pt modelId="{4BE1BB14-14E9-334E-BA24-529DE56381AC}">
      <dgm:prSet phldrT="[Text]" custT="1"/>
      <dgm:spPr/>
      <dgm:t>
        <a:bodyPr/>
        <a:lstStyle/>
        <a:p>
          <a:r>
            <a:rPr lang="en-US" sz="1100" dirty="0" smtClean="0">
              <a:solidFill>
                <a:srgbClr val="2A424D"/>
              </a:solidFill>
              <a:latin typeface="Calibri" pitchFamily="34" charset="0"/>
            </a:rPr>
            <a:t>Jobs had brought in </a:t>
          </a:r>
          <a:r>
            <a:rPr lang="en-US" sz="1100" dirty="0" err="1" smtClean="0">
              <a:solidFill>
                <a:srgbClr val="2A424D"/>
              </a:solidFill>
              <a:latin typeface="Calibri" pitchFamily="34" charset="0"/>
            </a:rPr>
            <a:t>Sculley</a:t>
          </a:r>
          <a:r>
            <a:rPr lang="en-US" sz="1100" dirty="0" smtClean="0">
              <a:solidFill>
                <a:srgbClr val="2A424D"/>
              </a:solidFill>
              <a:latin typeface="Calibri" pitchFamily="34" charset="0"/>
            </a:rPr>
            <a:t> from PepsiCo in 1983</a:t>
          </a:r>
        </a:p>
        <a:p>
          <a:r>
            <a:rPr lang="en-US" sz="1100" dirty="0" err="1" smtClean="0">
              <a:solidFill>
                <a:srgbClr val="2A424D"/>
              </a:solidFill>
              <a:latin typeface="Calibri" pitchFamily="34" charset="0"/>
            </a:rPr>
            <a:t>Sculley</a:t>
          </a:r>
          <a:r>
            <a:rPr lang="en-US" sz="1100" dirty="0" smtClean="0">
              <a:solidFill>
                <a:srgbClr val="2A424D"/>
              </a:solidFill>
              <a:latin typeface="Calibri" pitchFamily="34" charset="0"/>
            </a:rPr>
            <a:t> was the protagonist in Jobs’ ouster from Apple in 1984 following a Board decision</a:t>
          </a:r>
        </a:p>
        <a:p>
          <a:r>
            <a:rPr lang="en-US" sz="1100" dirty="0" smtClean="0">
              <a:solidFill>
                <a:srgbClr val="2A424D"/>
              </a:solidFill>
              <a:latin typeface="Calibri" pitchFamily="34" charset="0"/>
            </a:rPr>
            <a:t>Jobs sold all his 605 million shares in Apple less 1, as protest</a:t>
          </a:r>
        </a:p>
        <a:p>
          <a:r>
            <a:rPr lang="en-US" sz="1100" dirty="0" smtClean="0">
              <a:solidFill>
                <a:srgbClr val="2A424D"/>
              </a:solidFill>
              <a:latin typeface="Calibri" pitchFamily="34" charset="0"/>
            </a:rPr>
            <a:t>Macintosh was developed into a fully-fledged product line and 1989-1991 was hailed as the golden age of the Macintosh due to stranglehold on the PC market</a:t>
          </a:r>
        </a:p>
        <a:p>
          <a:r>
            <a:rPr lang="en-US" sz="1100" dirty="0" smtClean="0">
              <a:solidFill>
                <a:srgbClr val="2A424D"/>
              </a:solidFill>
              <a:latin typeface="Calibri" pitchFamily="34" charset="0"/>
            </a:rPr>
            <a:t>IBM emerged as the biggest competitor to Apple and in retaliation, Apple launched undifferentiated, commoditized products losing out on its brand equity.</a:t>
          </a:r>
        </a:p>
        <a:p>
          <a:r>
            <a:rPr lang="en-US" sz="1100" dirty="0" smtClean="0">
              <a:solidFill>
                <a:srgbClr val="2A424D"/>
              </a:solidFill>
              <a:latin typeface="Calibri" pitchFamily="34" charset="0"/>
            </a:rPr>
            <a:t>Apple was voted the worst managed company</a:t>
          </a:r>
        </a:p>
        <a:p>
          <a:r>
            <a:rPr lang="en-US" sz="1100" dirty="0" smtClean="0">
              <a:solidFill>
                <a:srgbClr val="2A424D"/>
              </a:solidFill>
              <a:latin typeface="Calibri" pitchFamily="34" charset="0"/>
            </a:rPr>
            <a:t>Apple licensed its Macintosh OS leading to flooding of clones and further damage to Apple’s identity</a:t>
          </a:r>
        </a:p>
      </dgm:t>
    </dgm:pt>
    <dgm:pt modelId="{69E03AAD-EDD3-F842-A0EE-C6CEC08A1176}" type="parTrans" cxnId="{DC4DD32B-0AB9-9044-9EE5-32E3A4D19869}">
      <dgm:prSet/>
      <dgm:spPr/>
      <dgm:t>
        <a:bodyPr/>
        <a:lstStyle/>
        <a:p>
          <a:endParaRPr lang="en-US" sz="1050">
            <a:solidFill>
              <a:srgbClr val="2A424D"/>
            </a:solidFill>
          </a:endParaRPr>
        </a:p>
      </dgm:t>
    </dgm:pt>
    <dgm:pt modelId="{2BAD233F-3DC1-2C42-80E5-977770DCBCE9}" type="sibTrans" cxnId="{DC4DD32B-0AB9-9044-9EE5-32E3A4D19869}">
      <dgm:prSet/>
      <dgm:spPr/>
      <dgm:t>
        <a:bodyPr/>
        <a:lstStyle/>
        <a:p>
          <a:endParaRPr lang="en-US" sz="1050">
            <a:solidFill>
              <a:srgbClr val="2A424D"/>
            </a:solidFill>
          </a:endParaRPr>
        </a:p>
      </dgm:t>
    </dgm:pt>
    <dgm:pt modelId="{6FF72DA3-5DBC-E445-8EA9-D58099EBEC33}">
      <dgm:prSet phldrT="[Text]" custT="1"/>
      <dgm:spPr/>
      <dgm:t>
        <a:bodyPr/>
        <a:lstStyle/>
        <a:p>
          <a:r>
            <a:rPr lang="en-US" sz="1100" b="1" smtClean="0">
              <a:solidFill>
                <a:srgbClr val="2A424D"/>
              </a:solidFill>
              <a:latin typeface="Calibri" pitchFamily="34" charset="0"/>
            </a:rPr>
            <a:t>Apple Rises to the top (1997-201011)</a:t>
          </a:r>
          <a:endParaRPr lang="en-US" sz="1100" b="1" dirty="0">
            <a:solidFill>
              <a:srgbClr val="2A424D"/>
            </a:solidFill>
            <a:latin typeface="Calibri" pitchFamily="34" charset="0"/>
          </a:endParaRPr>
        </a:p>
      </dgm:t>
    </dgm:pt>
    <dgm:pt modelId="{90CBDE8F-C2BC-484A-9C80-47A383982033}" type="parTrans" cxnId="{6DBDE26A-E5C8-194A-8BC7-C78F4018FE14}">
      <dgm:prSet/>
      <dgm:spPr/>
      <dgm:t>
        <a:bodyPr/>
        <a:lstStyle/>
        <a:p>
          <a:endParaRPr lang="en-US" sz="1050">
            <a:solidFill>
              <a:srgbClr val="2A424D"/>
            </a:solidFill>
          </a:endParaRPr>
        </a:p>
      </dgm:t>
    </dgm:pt>
    <dgm:pt modelId="{F51047B8-A702-1C41-AC15-E06D425BAEDF}" type="sibTrans" cxnId="{6DBDE26A-E5C8-194A-8BC7-C78F4018FE14}">
      <dgm:prSet/>
      <dgm:spPr/>
      <dgm:t>
        <a:bodyPr/>
        <a:lstStyle/>
        <a:p>
          <a:endParaRPr lang="en-US" sz="1050">
            <a:solidFill>
              <a:srgbClr val="2A424D"/>
            </a:solidFill>
          </a:endParaRPr>
        </a:p>
      </dgm:t>
    </dgm:pt>
    <dgm:pt modelId="{812D594D-C635-5E4E-96B6-61BF17B32F87}">
      <dgm:prSet phldrT="[Text]" custT="1"/>
      <dgm:spPr/>
      <dgm:t>
        <a:bodyPr/>
        <a:lstStyle/>
        <a:p>
          <a:r>
            <a:rPr lang="en-US" sz="1100" dirty="0" smtClean="0">
              <a:solidFill>
                <a:srgbClr val="2A424D"/>
              </a:solidFill>
              <a:latin typeface="Calibri" pitchFamily="34" charset="0"/>
            </a:rPr>
            <a:t>Jobs returned to Apple as the interim CEO after Apple acquired NeXT in 1996/97</a:t>
          </a:r>
        </a:p>
        <a:p>
          <a:r>
            <a:rPr lang="en-US" sz="1100" dirty="0" smtClean="0">
              <a:solidFill>
                <a:srgbClr val="2A424D"/>
              </a:solidFill>
              <a:latin typeface="Calibri" pitchFamily="34" charset="0"/>
            </a:rPr>
            <a:t>The company was floundering and was staring at bankruptcy around this time with an overburdened product portfolio of undifferentiated commoditized products</a:t>
          </a:r>
        </a:p>
        <a:p>
          <a:r>
            <a:rPr lang="en-US" sz="1100" dirty="0" smtClean="0">
              <a:solidFill>
                <a:srgbClr val="2A424D"/>
              </a:solidFill>
              <a:latin typeface="Calibri" pitchFamily="34" charset="0"/>
            </a:rPr>
            <a:t>Jobs came back and de-licensed the Mac OS on the back of a loophole in the contract</a:t>
          </a:r>
        </a:p>
        <a:p>
          <a:r>
            <a:rPr lang="en-US" sz="1100" dirty="0" smtClean="0">
              <a:solidFill>
                <a:srgbClr val="2A424D"/>
              </a:solidFill>
              <a:latin typeface="Calibri" pitchFamily="34" charset="0"/>
            </a:rPr>
            <a:t>NeXT provided the Launchpad for the redesign and development of the brand new Mac OS</a:t>
          </a:r>
        </a:p>
        <a:p>
          <a:r>
            <a:rPr lang="en-US" sz="1100" dirty="0" smtClean="0">
              <a:solidFill>
                <a:srgbClr val="2A424D"/>
              </a:solidFill>
              <a:latin typeface="Calibri" pitchFamily="34" charset="0"/>
            </a:rPr>
            <a:t>Jobs convinced Microsoft to invest in Apple @$150million and a 5 year commitment to develop the Office Suite for Apple</a:t>
          </a:r>
        </a:p>
        <a:p>
          <a:r>
            <a:rPr lang="en-US" sz="1100" dirty="0" smtClean="0">
              <a:solidFill>
                <a:srgbClr val="2A424D"/>
              </a:solidFill>
              <a:latin typeface="Calibri" pitchFamily="34" charset="0"/>
            </a:rPr>
            <a:t>Apple launched the iMac, iBook, iPod, iTunes, iPhone and the iPad over the next 13 years</a:t>
          </a:r>
        </a:p>
        <a:p>
          <a:endParaRPr lang="en-US" sz="1100" dirty="0">
            <a:solidFill>
              <a:srgbClr val="2A424D"/>
            </a:solidFill>
            <a:latin typeface="Calibri" pitchFamily="34" charset="0"/>
          </a:endParaRPr>
        </a:p>
      </dgm:t>
    </dgm:pt>
    <dgm:pt modelId="{4674F283-DF2F-754F-B3AF-7C66363F3342}" type="parTrans" cxnId="{79441A45-D36D-CD4C-8047-86C4FC35E90F}">
      <dgm:prSet/>
      <dgm:spPr/>
      <dgm:t>
        <a:bodyPr/>
        <a:lstStyle/>
        <a:p>
          <a:endParaRPr lang="en-US" sz="1050">
            <a:solidFill>
              <a:srgbClr val="2A424D"/>
            </a:solidFill>
          </a:endParaRPr>
        </a:p>
      </dgm:t>
    </dgm:pt>
    <dgm:pt modelId="{0BF9A184-6453-8748-AD68-A4E4B58EE328}" type="sibTrans" cxnId="{79441A45-D36D-CD4C-8047-86C4FC35E90F}">
      <dgm:prSet/>
      <dgm:spPr/>
      <dgm:t>
        <a:bodyPr/>
        <a:lstStyle/>
        <a:p>
          <a:endParaRPr lang="en-US" sz="1050">
            <a:solidFill>
              <a:srgbClr val="2A424D"/>
            </a:solidFill>
          </a:endParaRPr>
        </a:p>
      </dgm:t>
    </dgm:pt>
    <dgm:pt modelId="{F3B49B41-38F8-4D47-B5E8-3C87F4F2708F}">
      <dgm:prSet phldrT="[Text]" custT="1"/>
      <dgm:spPr/>
      <dgm:t>
        <a:bodyPr/>
        <a:lstStyle/>
        <a:p>
          <a:r>
            <a:rPr lang="en-US" sz="1100" b="1" smtClean="0">
              <a:solidFill>
                <a:srgbClr val="2A424D"/>
              </a:solidFill>
              <a:latin typeface="Calibri" pitchFamily="34" charset="0"/>
            </a:rPr>
            <a:t>Post Jobs Era, Apple (2011-Present)</a:t>
          </a:r>
          <a:endParaRPr lang="en-US" sz="1100" b="1" dirty="0">
            <a:solidFill>
              <a:srgbClr val="2A424D"/>
            </a:solidFill>
            <a:latin typeface="Calibri" pitchFamily="34" charset="0"/>
          </a:endParaRPr>
        </a:p>
      </dgm:t>
    </dgm:pt>
    <dgm:pt modelId="{8D0BA12C-ACBC-E448-A897-0DDFF830B685}" type="parTrans" cxnId="{5E8AB98A-D14C-BE4F-8165-B18CF6D7BD9E}">
      <dgm:prSet/>
      <dgm:spPr/>
      <dgm:t>
        <a:bodyPr/>
        <a:lstStyle/>
        <a:p>
          <a:endParaRPr lang="en-US" sz="1050">
            <a:solidFill>
              <a:srgbClr val="2A424D"/>
            </a:solidFill>
          </a:endParaRPr>
        </a:p>
      </dgm:t>
    </dgm:pt>
    <dgm:pt modelId="{9202CD5B-7962-C443-8813-A1B75B7DE8F0}" type="sibTrans" cxnId="{5E8AB98A-D14C-BE4F-8165-B18CF6D7BD9E}">
      <dgm:prSet/>
      <dgm:spPr/>
      <dgm:t>
        <a:bodyPr/>
        <a:lstStyle/>
        <a:p>
          <a:endParaRPr lang="en-US" sz="1050">
            <a:solidFill>
              <a:srgbClr val="2A424D"/>
            </a:solidFill>
          </a:endParaRPr>
        </a:p>
      </dgm:t>
    </dgm:pt>
    <dgm:pt modelId="{8D448B80-C995-F847-88A2-E2B75035077B}">
      <dgm:prSet phldrT="[Text]" custT="1"/>
      <dgm:spPr/>
      <dgm:t>
        <a:bodyPr/>
        <a:lstStyle/>
        <a:p>
          <a:r>
            <a:rPr lang="en-US" sz="1100" b="0" dirty="0" smtClean="0">
              <a:solidFill>
                <a:srgbClr val="2A424D"/>
              </a:solidFill>
              <a:latin typeface="Calibri" pitchFamily="34" charset="0"/>
            </a:rPr>
            <a:t>Jobs resigned as Apple CEO in August, 2011</a:t>
          </a:r>
        </a:p>
        <a:p>
          <a:r>
            <a:rPr lang="en-US" sz="1100" b="0" dirty="0" smtClean="0">
              <a:solidFill>
                <a:srgbClr val="2A424D"/>
              </a:solidFill>
              <a:latin typeface="Calibri" pitchFamily="34" charset="0"/>
            </a:rPr>
            <a:t>Tim Cook officially took over after Jobs’ death in October</a:t>
          </a:r>
        </a:p>
        <a:p>
          <a:r>
            <a:rPr lang="en-US" sz="1100" b="0" dirty="0" smtClean="0">
              <a:solidFill>
                <a:srgbClr val="2A424D"/>
              </a:solidFill>
              <a:latin typeface="Calibri" pitchFamily="34" charset="0"/>
            </a:rPr>
            <a:t>Thus ended Apple’s existence as the pioneer when it came to passionate product development and arrogant marketing techniques</a:t>
          </a:r>
        </a:p>
        <a:p>
          <a:r>
            <a:rPr lang="en-US" sz="1100" b="0" dirty="0" smtClean="0">
              <a:solidFill>
                <a:srgbClr val="2A424D"/>
              </a:solidFill>
              <a:latin typeface="Calibri" pitchFamily="34" charset="0"/>
            </a:rPr>
            <a:t>Since, then Apple has been on a slow and steady decline with share price erosion and a lack of innovation plaguing the company</a:t>
          </a:r>
        </a:p>
        <a:p>
          <a:r>
            <a:rPr lang="en-US" sz="1100" b="0" dirty="0" smtClean="0">
              <a:solidFill>
                <a:srgbClr val="2A424D"/>
              </a:solidFill>
              <a:latin typeface="Calibri" pitchFamily="34" charset="0"/>
            </a:rPr>
            <a:t>Samsung has emerged as the biggest threat to Apple and has been capturing the market from Apple quite rapidly over the last 2 years</a:t>
          </a:r>
          <a:endParaRPr lang="en-US" sz="1100" b="0" dirty="0">
            <a:solidFill>
              <a:srgbClr val="2A424D"/>
            </a:solidFill>
            <a:latin typeface="Calibri" pitchFamily="34" charset="0"/>
          </a:endParaRPr>
        </a:p>
      </dgm:t>
    </dgm:pt>
    <dgm:pt modelId="{0A3AA0BA-9A23-9840-AD36-668D76162FDF}" type="parTrans" cxnId="{0CF8B579-C5A0-5344-9857-1DD920AEB546}">
      <dgm:prSet/>
      <dgm:spPr/>
      <dgm:t>
        <a:bodyPr/>
        <a:lstStyle/>
        <a:p>
          <a:endParaRPr lang="en-US" sz="1050">
            <a:solidFill>
              <a:srgbClr val="2A424D"/>
            </a:solidFill>
          </a:endParaRPr>
        </a:p>
      </dgm:t>
    </dgm:pt>
    <dgm:pt modelId="{2B64FC0B-1B00-A14F-9046-C742AC7BBBE9}" type="sibTrans" cxnId="{0CF8B579-C5A0-5344-9857-1DD920AEB546}">
      <dgm:prSet/>
      <dgm:spPr/>
      <dgm:t>
        <a:bodyPr/>
        <a:lstStyle/>
        <a:p>
          <a:endParaRPr lang="en-US" sz="1050">
            <a:solidFill>
              <a:srgbClr val="2A424D"/>
            </a:solidFill>
          </a:endParaRPr>
        </a:p>
      </dgm:t>
    </dgm:pt>
    <dgm:pt modelId="{A57F6AB2-EE31-A14F-9D0E-CE979933F024}" type="pres">
      <dgm:prSet presAssocID="{ED7E49CD-F7D5-4741-AF42-71634F8CB86A}" presName="Name0" presStyleCnt="0">
        <dgm:presLayoutVars>
          <dgm:chMax val="7"/>
          <dgm:chPref val="7"/>
          <dgm:dir/>
          <dgm:animOne val="branch"/>
          <dgm:animLvl val="lvl"/>
        </dgm:presLayoutVars>
      </dgm:prSet>
      <dgm:spPr/>
      <dgm:t>
        <a:bodyPr/>
        <a:lstStyle/>
        <a:p>
          <a:endParaRPr lang="en-US"/>
        </a:p>
      </dgm:t>
    </dgm:pt>
    <dgm:pt modelId="{C7AD7260-B579-0844-BBC9-E17AEA7C6191}" type="pres">
      <dgm:prSet presAssocID="{BBBE35CF-F4AC-4B41-AEAD-5D892D790D91}" presName="ParentComposite" presStyleCnt="0"/>
      <dgm:spPr/>
    </dgm:pt>
    <dgm:pt modelId="{25C27EC7-AEE7-E349-90AC-02A9AD2E1B62}" type="pres">
      <dgm:prSet presAssocID="{BBBE35CF-F4AC-4B41-AEAD-5D892D790D91}" presName="Chord" presStyleLbl="bgShp" presStyleIdx="0" presStyleCnt="4" custLinFactNeighborX="-9866" custLinFactNeighborY="-70002"/>
      <dgm:spPr/>
    </dgm:pt>
    <dgm:pt modelId="{D5C97AE0-5120-1047-9539-3E288919197F}" type="pres">
      <dgm:prSet presAssocID="{BBBE35CF-F4AC-4B41-AEAD-5D892D790D91}" presName="Pie" presStyleLbl="alignNode1" presStyleIdx="0" presStyleCnt="4" custLinFactNeighborX="-12332" custLinFactNeighborY="-87503"/>
      <dgm:spPr/>
    </dgm:pt>
    <dgm:pt modelId="{648A2820-DA52-3E42-90BD-E9DE4E519797}" type="pres">
      <dgm:prSet presAssocID="{BBBE35CF-F4AC-4B41-AEAD-5D892D790D91}" presName="Parent" presStyleLbl="revTx" presStyleIdx="0" presStyleCnt="8" custLinFactNeighborX="-16443" custLinFactNeighborY="-24139">
        <dgm:presLayoutVars>
          <dgm:chMax val="1"/>
          <dgm:chPref val="1"/>
          <dgm:bulletEnabled val="1"/>
        </dgm:presLayoutVars>
      </dgm:prSet>
      <dgm:spPr/>
      <dgm:t>
        <a:bodyPr/>
        <a:lstStyle/>
        <a:p>
          <a:endParaRPr lang="en-US"/>
        </a:p>
      </dgm:t>
    </dgm:pt>
    <dgm:pt modelId="{8B84EAC7-6BCD-B14E-B559-9CD22AC7286F}" type="pres">
      <dgm:prSet presAssocID="{90561048-9BE2-AC46-B431-6150B391CED8}" presName="negSibTrans" presStyleCnt="0"/>
      <dgm:spPr/>
    </dgm:pt>
    <dgm:pt modelId="{EEE42E1B-2446-2F42-8F92-32432117DA83}" type="pres">
      <dgm:prSet presAssocID="{BBBE35CF-F4AC-4B41-AEAD-5D892D790D91}" presName="composite" presStyleCnt="0"/>
      <dgm:spPr/>
    </dgm:pt>
    <dgm:pt modelId="{3BD5E4BF-4BB9-0346-A3A6-39D3668F8B5B}" type="pres">
      <dgm:prSet presAssocID="{BBBE35CF-F4AC-4B41-AEAD-5D892D790D91}" presName="Child" presStyleLbl="revTx" presStyleIdx="1" presStyleCnt="8" custLinFactNeighborX="-4933" custLinFactNeighborY="-17501">
        <dgm:presLayoutVars>
          <dgm:chMax val="0"/>
          <dgm:chPref val="0"/>
          <dgm:bulletEnabled val="1"/>
        </dgm:presLayoutVars>
      </dgm:prSet>
      <dgm:spPr/>
      <dgm:t>
        <a:bodyPr/>
        <a:lstStyle/>
        <a:p>
          <a:endParaRPr lang="en-US"/>
        </a:p>
      </dgm:t>
    </dgm:pt>
    <dgm:pt modelId="{9A82F03D-B79B-C144-8129-5792496B8DD6}" type="pres">
      <dgm:prSet presAssocID="{66B09CE6-64E5-3641-A4C2-95816D5A4853}" presName="sibTrans" presStyleCnt="0"/>
      <dgm:spPr/>
    </dgm:pt>
    <dgm:pt modelId="{B6AD43D5-1426-6940-8E80-F75AB9A865BA}" type="pres">
      <dgm:prSet presAssocID="{A7980AF9-BE1A-0549-B3F7-C166C70FB30B}" presName="ParentComposite" presStyleCnt="0"/>
      <dgm:spPr/>
    </dgm:pt>
    <dgm:pt modelId="{862ADEEC-15F2-564E-B3FA-A9046756E154}" type="pres">
      <dgm:prSet presAssocID="{A7980AF9-BE1A-0549-B3F7-C166C70FB30B}" presName="Chord" presStyleLbl="bgShp" presStyleIdx="1" presStyleCnt="4" custLinFactNeighborX="-9866" custLinFactNeighborY="-70002"/>
      <dgm:spPr/>
    </dgm:pt>
    <dgm:pt modelId="{5AD899E7-0177-4A48-9B93-7A509093A21E}" type="pres">
      <dgm:prSet presAssocID="{A7980AF9-BE1A-0549-B3F7-C166C70FB30B}" presName="Pie" presStyleLbl="alignNode1" presStyleIdx="1" presStyleCnt="4" custLinFactNeighborX="-12332" custLinFactNeighborY="-87503"/>
      <dgm:spPr/>
    </dgm:pt>
    <dgm:pt modelId="{0585FE26-4097-EC4F-8767-B0C9EA4B48F4}" type="pres">
      <dgm:prSet presAssocID="{A7980AF9-BE1A-0549-B3F7-C166C70FB30B}" presName="Parent" presStyleLbl="revTx" presStyleIdx="2" presStyleCnt="8" custLinFactNeighborX="-16443" custLinFactNeighborY="-24139">
        <dgm:presLayoutVars>
          <dgm:chMax val="1"/>
          <dgm:chPref val="1"/>
          <dgm:bulletEnabled val="1"/>
        </dgm:presLayoutVars>
      </dgm:prSet>
      <dgm:spPr/>
      <dgm:t>
        <a:bodyPr/>
        <a:lstStyle/>
        <a:p>
          <a:endParaRPr lang="en-US"/>
        </a:p>
      </dgm:t>
    </dgm:pt>
    <dgm:pt modelId="{91C7F376-6CD1-CA49-8F71-CD6404A2166C}" type="pres">
      <dgm:prSet presAssocID="{2BAD233F-3DC1-2C42-80E5-977770DCBCE9}" presName="negSibTrans" presStyleCnt="0"/>
      <dgm:spPr/>
    </dgm:pt>
    <dgm:pt modelId="{8D54FCE6-1698-EB45-8667-080564D071AA}" type="pres">
      <dgm:prSet presAssocID="{A7980AF9-BE1A-0549-B3F7-C166C70FB30B}" presName="composite" presStyleCnt="0"/>
      <dgm:spPr/>
    </dgm:pt>
    <dgm:pt modelId="{3214FA0F-3273-BD4D-85D9-EEE39416FB13}" type="pres">
      <dgm:prSet presAssocID="{A7980AF9-BE1A-0549-B3F7-C166C70FB30B}" presName="Child" presStyleLbl="revTx" presStyleIdx="3" presStyleCnt="8" custLinFactNeighborX="-4933" custLinFactNeighborY="-17501">
        <dgm:presLayoutVars>
          <dgm:chMax val="0"/>
          <dgm:chPref val="0"/>
          <dgm:bulletEnabled val="1"/>
        </dgm:presLayoutVars>
      </dgm:prSet>
      <dgm:spPr/>
      <dgm:t>
        <a:bodyPr/>
        <a:lstStyle/>
        <a:p>
          <a:endParaRPr lang="en-US"/>
        </a:p>
      </dgm:t>
    </dgm:pt>
    <dgm:pt modelId="{AADAA285-1631-B047-BBE8-1F25AF64E83A}" type="pres">
      <dgm:prSet presAssocID="{F9D97CCB-A950-624F-9647-C4B1D15475E7}" presName="sibTrans" presStyleCnt="0"/>
      <dgm:spPr/>
    </dgm:pt>
    <dgm:pt modelId="{CB032C4A-4573-7843-8C44-8A9A6A9D398F}" type="pres">
      <dgm:prSet presAssocID="{6FF72DA3-5DBC-E445-8EA9-D58099EBEC33}" presName="ParentComposite" presStyleCnt="0"/>
      <dgm:spPr/>
    </dgm:pt>
    <dgm:pt modelId="{2DC02501-AD14-3449-9D18-601C4E87B9F4}" type="pres">
      <dgm:prSet presAssocID="{6FF72DA3-5DBC-E445-8EA9-D58099EBEC33}" presName="Chord" presStyleLbl="bgShp" presStyleIdx="2" presStyleCnt="4" custLinFactNeighborX="-9866" custLinFactNeighborY="-70002"/>
      <dgm:spPr/>
    </dgm:pt>
    <dgm:pt modelId="{CE735D04-7896-B842-BFBC-FC34E45303AF}" type="pres">
      <dgm:prSet presAssocID="{6FF72DA3-5DBC-E445-8EA9-D58099EBEC33}" presName="Pie" presStyleLbl="alignNode1" presStyleIdx="2" presStyleCnt="4" custLinFactNeighborX="-12332" custLinFactNeighborY="-87503"/>
      <dgm:spPr/>
    </dgm:pt>
    <dgm:pt modelId="{CC39C16C-E4CB-9044-903E-C884CB9E22C1}" type="pres">
      <dgm:prSet presAssocID="{6FF72DA3-5DBC-E445-8EA9-D58099EBEC33}" presName="Parent" presStyleLbl="revTx" presStyleIdx="4" presStyleCnt="8" custLinFactNeighborX="-16443" custLinFactNeighborY="-24139">
        <dgm:presLayoutVars>
          <dgm:chMax val="1"/>
          <dgm:chPref val="1"/>
          <dgm:bulletEnabled val="1"/>
        </dgm:presLayoutVars>
      </dgm:prSet>
      <dgm:spPr/>
      <dgm:t>
        <a:bodyPr/>
        <a:lstStyle/>
        <a:p>
          <a:endParaRPr lang="en-US"/>
        </a:p>
      </dgm:t>
    </dgm:pt>
    <dgm:pt modelId="{724AE85A-B2DA-4040-87B1-8B9C640F6075}" type="pres">
      <dgm:prSet presAssocID="{0BF9A184-6453-8748-AD68-A4E4B58EE328}" presName="negSibTrans" presStyleCnt="0"/>
      <dgm:spPr/>
    </dgm:pt>
    <dgm:pt modelId="{2CD845DD-C2A9-424A-87EE-4B95E7692B4E}" type="pres">
      <dgm:prSet presAssocID="{6FF72DA3-5DBC-E445-8EA9-D58099EBEC33}" presName="composite" presStyleCnt="0"/>
      <dgm:spPr/>
    </dgm:pt>
    <dgm:pt modelId="{DA6F3E8A-EED2-1749-814E-F645B2812488}" type="pres">
      <dgm:prSet presAssocID="{6FF72DA3-5DBC-E445-8EA9-D58099EBEC33}" presName="Child" presStyleLbl="revTx" presStyleIdx="5" presStyleCnt="8" custLinFactNeighborX="-4933" custLinFactNeighborY="-17501">
        <dgm:presLayoutVars>
          <dgm:chMax val="0"/>
          <dgm:chPref val="0"/>
          <dgm:bulletEnabled val="1"/>
        </dgm:presLayoutVars>
      </dgm:prSet>
      <dgm:spPr/>
      <dgm:t>
        <a:bodyPr/>
        <a:lstStyle/>
        <a:p>
          <a:endParaRPr lang="en-US"/>
        </a:p>
      </dgm:t>
    </dgm:pt>
    <dgm:pt modelId="{3D7B225E-F46E-5748-BD93-8131BA6E59B5}" type="pres">
      <dgm:prSet presAssocID="{F51047B8-A702-1C41-AC15-E06D425BAEDF}" presName="sibTrans" presStyleCnt="0"/>
      <dgm:spPr/>
    </dgm:pt>
    <dgm:pt modelId="{62329C7C-26FB-B04D-BB70-89FAE413559A}" type="pres">
      <dgm:prSet presAssocID="{F3B49B41-38F8-4D47-B5E8-3C87F4F2708F}" presName="ParentComposite" presStyleCnt="0"/>
      <dgm:spPr/>
    </dgm:pt>
    <dgm:pt modelId="{7A87B52D-3022-B642-B9C5-D6D69F918F14}" type="pres">
      <dgm:prSet presAssocID="{F3B49B41-38F8-4D47-B5E8-3C87F4F2708F}" presName="Chord" presStyleLbl="bgShp" presStyleIdx="3" presStyleCnt="4" custLinFactNeighborX="-9866" custLinFactNeighborY="-70002"/>
      <dgm:spPr/>
    </dgm:pt>
    <dgm:pt modelId="{4FE37A9A-074F-3543-998B-BA8EBE4BC6B8}" type="pres">
      <dgm:prSet presAssocID="{F3B49B41-38F8-4D47-B5E8-3C87F4F2708F}" presName="Pie" presStyleLbl="alignNode1" presStyleIdx="3" presStyleCnt="4" custLinFactNeighborX="-12332" custLinFactNeighborY="-87503"/>
      <dgm:spPr/>
    </dgm:pt>
    <dgm:pt modelId="{A41DABFA-7B15-A448-BD71-8D8B9A093968}" type="pres">
      <dgm:prSet presAssocID="{F3B49B41-38F8-4D47-B5E8-3C87F4F2708F}" presName="Parent" presStyleLbl="revTx" presStyleIdx="6" presStyleCnt="8" custLinFactNeighborX="-16443" custLinFactNeighborY="-24139">
        <dgm:presLayoutVars>
          <dgm:chMax val="1"/>
          <dgm:chPref val="1"/>
          <dgm:bulletEnabled val="1"/>
        </dgm:presLayoutVars>
      </dgm:prSet>
      <dgm:spPr/>
      <dgm:t>
        <a:bodyPr/>
        <a:lstStyle/>
        <a:p>
          <a:endParaRPr lang="en-US"/>
        </a:p>
      </dgm:t>
    </dgm:pt>
    <dgm:pt modelId="{057B13CA-92AD-5344-B27B-61607EEF0520}" type="pres">
      <dgm:prSet presAssocID="{2B64FC0B-1B00-A14F-9046-C742AC7BBBE9}" presName="negSibTrans" presStyleCnt="0"/>
      <dgm:spPr/>
    </dgm:pt>
    <dgm:pt modelId="{2262A5EB-8012-584B-AB64-BCB09926FC1C}" type="pres">
      <dgm:prSet presAssocID="{F3B49B41-38F8-4D47-B5E8-3C87F4F2708F}" presName="composite" presStyleCnt="0"/>
      <dgm:spPr/>
    </dgm:pt>
    <dgm:pt modelId="{895FC15D-4C36-7242-8B3E-AFA13BA804C0}" type="pres">
      <dgm:prSet presAssocID="{F3B49B41-38F8-4D47-B5E8-3C87F4F2708F}" presName="Child" presStyleLbl="revTx" presStyleIdx="7" presStyleCnt="8" custLinFactNeighborX="-4933" custLinFactNeighborY="-17501">
        <dgm:presLayoutVars>
          <dgm:chMax val="0"/>
          <dgm:chPref val="0"/>
          <dgm:bulletEnabled val="1"/>
        </dgm:presLayoutVars>
      </dgm:prSet>
      <dgm:spPr/>
      <dgm:t>
        <a:bodyPr/>
        <a:lstStyle/>
        <a:p>
          <a:endParaRPr lang="en-US"/>
        </a:p>
      </dgm:t>
    </dgm:pt>
  </dgm:ptLst>
  <dgm:cxnLst>
    <dgm:cxn modelId="{D83D9396-1B5D-4358-88A8-032630B92688}" type="presOf" srcId="{8D448B80-C995-F847-88A2-E2B75035077B}" destId="{895FC15D-4C36-7242-8B3E-AFA13BA804C0}" srcOrd="0" destOrd="0" presId="urn:microsoft.com/office/officeart/2009/3/layout/PieProcess"/>
    <dgm:cxn modelId="{E790280D-A448-284A-AC57-9DD80593FA9B}" srcId="{ED7E49CD-F7D5-4741-AF42-71634F8CB86A}" destId="{BBBE35CF-F4AC-4B41-AEAD-5D892D790D91}" srcOrd="0" destOrd="0" parTransId="{FF1A466D-022C-9B4F-BC11-D8225E250AAD}" sibTransId="{66B09CE6-64E5-3641-A4C2-95816D5A4853}"/>
    <dgm:cxn modelId="{585B94DE-FE47-3B4D-9A8F-411F01E86B25}" srcId="{ED7E49CD-F7D5-4741-AF42-71634F8CB86A}" destId="{A7980AF9-BE1A-0549-B3F7-C166C70FB30B}" srcOrd="1" destOrd="0" parTransId="{5DBB1E5F-9F83-0C44-BDAA-40CB4D071593}" sibTransId="{F9D97CCB-A950-624F-9647-C4B1D15475E7}"/>
    <dgm:cxn modelId="{99697F90-77BF-4012-AA34-4E19D109F8BB}" type="presOf" srcId="{4BE1BB14-14E9-334E-BA24-529DE56381AC}" destId="{3214FA0F-3273-BD4D-85D9-EEE39416FB13}" srcOrd="0" destOrd="0" presId="urn:microsoft.com/office/officeart/2009/3/layout/PieProcess"/>
    <dgm:cxn modelId="{5E8AB98A-D14C-BE4F-8165-B18CF6D7BD9E}" srcId="{ED7E49CD-F7D5-4741-AF42-71634F8CB86A}" destId="{F3B49B41-38F8-4D47-B5E8-3C87F4F2708F}" srcOrd="3" destOrd="0" parTransId="{8D0BA12C-ACBC-E448-A897-0DDFF830B685}" sibTransId="{9202CD5B-7962-C443-8813-A1B75B7DE8F0}"/>
    <dgm:cxn modelId="{6DBDE26A-E5C8-194A-8BC7-C78F4018FE14}" srcId="{ED7E49CD-F7D5-4741-AF42-71634F8CB86A}" destId="{6FF72DA3-5DBC-E445-8EA9-D58099EBEC33}" srcOrd="2" destOrd="0" parTransId="{90CBDE8F-C2BC-484A-9C80-47A383982033}" sibTransId="{F51047B8-A702-1C41-AC15-E06D425BAEDF}"/>
    <dgm:cxn modelId="{BA9CA945-A40F-4C25-806F-1E43F4FC25E9}" type="presOf" srcId="{812D594D-C635-5E4E-96B6-61BF17B32F87}" destId="{DA6F3E8A-EED2-1749-814E-F645B2812488}" srcOrd="0" destOrd="0" presId="urn:microsoft.com/office/officeart/2009/3/layout/PieProcess"/>
    <dgm:cxn modelId="{C0287AED-7D1C-4D44-AA58-FFB24855A06B}" type="presOf" srcId="{A7980AF9-BE1A-0549-B3F7-C166C70FB30B}" destId="{0585FE26-4097-EC4F-8767-B0C9EA4B48F4}" srcOrd="0" destOrd="0" presId="urn:microsoft.com/office/officeart/2009/3/layout/PieProcess"/>
    <dgm:cxn modelId="{C1C7F47C-94D6-45FF-9CD6-28EB9FC9D9A2}" type="presOf" srcId="{6FF72DA3-5DBC-E445-8EA9-D58099EBEC33}" destId="{CC39C16C-E4CB-9044-903E-C884CB9E22C1}" srcOrd="0" destOrd="0" presId="urn:microsoft.com/office/officeart/2009/3/layout/PieProcess"/>
    <dgm:cxn modelId="{15B00492-5F41-3544-8027-E3DD110FAF99}" srcId="{BBBE35CF-F4AC-4B41-AEAD-5D892D790D91}" destId="{22DDE99D-023F-4E46-9CA4-A0D946284734}" srcOrd="0" destOrd="0" parTransId="{046F3164-4534-A741-A008-C4FE0499CBB4}" sibTransId="{90561048-9BE2-AC46-B431-6150B391CED8}"/>
    <dgm:cxn modelId="{EFB6F2A9-4AC7-42FE-BA57-AB4970D93FAF}" type="presOf" srcId="{22DDE99D-023F-4E46-9CA4-A0D946284734}" destId="{3BD5E4BF-4BB9-0346-A3A6-39D3668F8B5B}" srcOrd="0" destOrd="0" presId="urn:microsoft.com/office/officeart/2009/3/layout/PieProcess"/>
    <dgm:cxn modelId="{F1ED8EDC-587D-4B66-8F6A-2260E6D1B0CB}" type="presOf" srcId="{F3B49B41-38F8-4D47-B5E8-3C87F4F2708F}" destId="{A41DABFA-7B15-A448-BD71-8D8B9A093968}" srcOrd="0" destOrd="0" presId="urn:microsoft.com/office/officeart/2009/3/layout/PieProcess"/>
    <dgm:cxn modelId="{79441A45-D36D-CD4C-8047-86C4FC35E90F}" srcId="{6FF72DA3-5DBC-E445-8EA9-D58099EBEC33}" destId="{812D594D-C635-5E4E-96B6-61BF17B32F87}" srcOrd="0" destOrd="0" parTransId="{4674F283-DF2F-754F-B3AF-7C66363F3342}" sibTransId="{0BF9A184-6453-8748-AD68-A4E4B58EE328}"/>
    <dgm:cxn modelId="{DC4DD32B-0AB9-9044-9EE5-32E3A4D19869}" srcId="{A7980AF9-BE1A-0549-B3F7-C166C70FB30B}" destId="{4BE1BB14-14E9-334E-BA24-529DE56381AC}" srcOrd="0" destOrd="0" parTransId="{69E03AAD-EDD3-F842-A0EE-C6CEC08A1176}" sibTransId="{2BAD233F-3DC1-2C42-80E5-977770DCBCE9}"/>
    <dgm:cxn modelId="{501CD728-8289-466E-BF99-D21385177E4B}" type="presOf" srcId="{ED7E49CD-F7D5-4741-AF42-71634F8CB86A}" destId="{A57F6AB2-EE31-A14F-9D0E-CE979933F024}" srcOrd="0" destOrd="0" presId="urn:microsoft.com/office/officeart/2009/3/layout/PieProcess"/>
    <dgm:cxn modelId="{DFCEA664-F595-4D28-AD9C-D5368D4C90A6}" type="presOf" srcId="{BBBE35CF-F4AC-4B41-AEAD-5D892D790D91}" destId="{648A2820-DA52-3E42-90BD-E9DE4E519797}" srcOrd="0" destOrd="0" presId="urn:microsoft.com/office/officeart/2009/3/layout/PieProcess"/>
    <dgm:cxn modelId="{0CF8B579-C5A0-5344-9857-1DD920AEB546}" srcId="{F3B49B41-38F8-4D47-B5E8-3C87F4F2708F}" destId="{8D448B80-C995-F847-88A2-E2B75035077B}" srcOrd="0" destOrd="0" parTransId="{0A3AA0BA-9A23-9840-AD36-668D76162FDF}" sibTransId="{2B64FC0B-1B00-A14F-9046-C742AC7BBBE9}"/>
    <dgm:cxn modelId="{76E8526C-6A4D-4CAD-AB92-8182A46C7762}" type="presParOf" srcId="{A57F6AB2-EE31-A14F-9D0E-CE979933F024}" destId="{C7AD7260-B579-0844-BBC9-E17AEA7C6191}" srcOrd="0" destOrd="0" presId="urn:microsoft.com/office/officeart/2009/3/layout/PieProcess"/>
    <dgm:cxn modelId="{B25F90E0-BB27-449C-9C48-C2F3B34CB66C}" type="presParOf" srcId="{C7AD7260-B579-0844-BBC9-E17AEA7C6191}" destId="{25C27EC7-AEE7-E349-90AC-02A9AD2E1B62}" srcOrd="0" destOrd="0" presId="urn:microsoft.com/office/officeart/2009/3/layout/PieProcess"/>
    <dgm:cxn modelId="{153C921C-8995-482A-9CEB-5FB39363B31C}" type="presParOf" srcId="{C7AD7260-B579-0844-BBC9-E17AEA7C6191}" destId="{D5C97AE0-5120-1047-9539-3E288919197F}" srcOrd="1" destOrd="0" presId="urn:microsoft.com/office/officeart/2009/3/layout/PieProcess"/>
    <dgm:cxn modelId="{D3425281-B908-4C87-904A-0DFDABF1E187}" type="presParOf" srcId="{C7AD7260-B579-0844-BBC9-E17AEA7C6191}" destId="{648A2820-DA52-3E42-90BD-E9DE4E519797}" srcOrd="2" destOrd="0" presId="urn:microsoft.com/office/officeart/2009/3/layout/PieProcess"/>
    <dgm:cxn modelId="{CFD63581-C8E4-4449-8958-7C5B91D3C400}" type="presParOf" srcId="{A57F6AB2-EE31-A14F-9D0E-CE979933F024}" destId="{8B84EAC7-6BCD-B14E-B559-9CD22AC7286F}" srcOrd="1" destOrd="0" presId="urn:microsoft.com/office/officeart/2009/3/layout/PieProcess"/>
    <dgm:cxn modelId="{9998AC15-4A68-493B-8617-7F1A9EE02321}" type="presParOf" srcId="{A57F6AB2-EE31-A14F-9D0E-CE979933F024}" destId="{EEE42E1B-2446-2F42-8F92-32432117DA83}" srcOrd="2" destOrd="0" presId="urn:microsoft.com/office/officeart/2009/3/layout/PieProcess"/>
    <dgm:cxn modelId="{D3520AE5-AF79-458B-9D92-360B4638FA38}" type="presParOf" srcId="{EEE42E1B-2446-2F42-8F92-32432117DA83}" destId="{3BD5E4BF-4BB9-0346-A3A6-39D3668F8B5B}" srcOrd="0" destOrd="0" presId="urn:microsoft.com/office/officeart/2009/3/layout/PieProcess"/>
    <dgm:cxn modelId="{F202459B-1F25-45E4-BE85-C308684FE85C}" type="presParOf" srcId="{A57F6AB2-EE31-A14F-9D0E-CE979933F024}" destId="{9A82F03D-B79B-C144-8129-5792496B8DD6}" srcOrd="3" destOrd="0" presId="urn:microsoft.com/office/officeart/2009/3/layout/PieProcess"/>
    <dgm:cxn modelId="{7BA21ADC-721C-4296-B394-91FD5DFCD29C}" type="presParOf" srcId="{A57F6AB2-EE31-A14F-9D0E-CE979933F024}" destId="{B6AD43D5-1426-6940-8E80-F75AB9A865BA}" srcOrd="4" destOrd="0" presId="urn:microsoft.com/office/officeart/2009/3/layout/PieProcess"/>
    <dgm:cxn modelId="{E9E22A11-8229-4A63-A70A-69E347FE2179}" type="presParOf" srcId="{B6AD43D5-1426-6940-8E80-F75AB9A865BA}" destId="{862ADEEC-15F2-564E-B3FA-A9046756E154}" srcOrd="0" destOrd="0" presId="urn:microsoft.com/office/officeart/2009/3/layout/PieProcess"/>
    <dgm:cxn modelId="{2BD13582-F164-4836-9721-C6FB2C3E018C}" type="presParOf" srcId="{B6AD43D5-1426-6940-8E80-F75AB9A865BA}" destId="{5AD899E7-0177-4A48-9B93-7A509093A21E}" srcOrd="1" destOrd="0" presId="urn:microsoft.com/office/officeart/2009/3/layout/PieProcess"/>
    <dgm:cxn modelId="{D82735B9-F455-4653-94DB-E36A28CC6860}" type="presParOf" srcId="{B6AD43D5-1426-6940-8E80-F75AB9A865BA}" destId="{0585FE26-4097-EC4F-8767-B0C9EA4B48F4}" srcOrd="2" destOrd="0" presId="urn:microsoft.com/office/officeart/2009/3/layout/PieProcess"/>
    <dgm:cxn modelId="{5AAACD5A-629D-4C31-9F5F-F3D90F0135C6}" type="presParOf" srcId="{A57F6AB2-EE31-A14F-9D0E-CE979933F024}" destId="{91C7F376-6CD1-CA49-8F71-CD6404A2166C}" srcOrd="5" destOrd="0" presId="urn:microsoft.com/office/officeart/2009/3/layout/PieProcess"/>
    <dgm:cxn modelId="{96540E7C-CA23-413D-B65F-15FA33538FE9}" type="presParOf" srcId="{A57F6AB2-EE31-A14F-9D0E-CE979933F024}" destId="{8D54FCE6-1698-EB45-8667-080564D071AA}" srcOrd="6" destOrd="0" presId="urn:microsoft.com/office/officeart/2009/3/layout/PieProcess"/>
    <dgm:cxn modelId="{3CEB52FC-F770-413D-95FE-5AB930ABECFF}" type="presParOf" srcId="{8D54FCE6-1698-EB45-8667-080564D071AA}" destId="{3214FA0F-3273-BD4D-85D9-EEE39416FB13}" srcOrd="0" destOrd="0" presId="urn:microsoft.com/office/officeart/2009/3/layout/PieProcess"/>
    <dgm:cxn modelId="{6218D8DA-CB47-47E3-B47D-A0199E5E7B47}" type="presParOf" srcId="{A57F6AB2-EE31-A14F-9D0E-CE979933F024}" destId="{AADAA285-1631-B047-BBE8-1F25AF64E83A}" srcOrd="7" destOrd="0" presId="urn:microsoft.com/office/officeart/2009/3/layout/PieProcess"/>
    <dgm:cxn modelId="{D5FCF631-C96D-4490-BA78-8C9B39FB3784}" type="presParOf" srcId="{A57F6AB2-EE31-A14F-9D0E-CE979933F024}" destId="{CB032C4A-4573-7843-8C44-8A9A6A9D398F}" srcOrd="8" destOrd="0" presId="urn:microsoft.com/office/officeart/2009/3/layout/PieProcess"/>
    <dgm:cxn modelId="{FA89E96F-054D-4C09-857A-606A51691972}" type="presParOf" srcId="{CB032C4A-4573-7843-8C44-8A9A6A9D398F}" destId="{2DC02501-AD14-3449-9D18-601C4E87B9F4}" srcOrd="0" destOrd="0" presId="urn:microsoft.com/office/officeart/2009/3/layout/PieProcess"/>
    <dgm:cxn modelId="{907EF9FD-4444-47D6-BBC4-76E544E470F7}" type="presParOf" srcId="{CB032C4A-4573-7843-8C44-8A9A6A9D398F}" destId="{CE735D04-7896-B842-BFBC-FC34E45303AF}" srcOrd="1" destOrd="0" presId="urn:microsoft.com/office/officeart/2009/3/layout/PieProcess"/>
    <dgm:cxn modelId="{F4434AF1-39F9-41EC-80D4-2D4001FE6B1C}" type="presParOf" srcId="{CB032C4A-4573-7843-8C44-8A9A6A9D398F}" destId="{CC39C16C-E4CB-9044-903E-C884CB9E22C1}" srcOrd="2" destOrd="0" presId="urn:microsoft.com/office/officeart/2009/3/layout/PieProcess"/>
    <dgm:cxn modelId="{655B0099-4041-4A4B-9645-7D394002DBA0}" type="presParOf" srcId="{A57F6AB2-EE31-A14F-9D0E-CE979933F024}" destId="{724AE85A-B2DA-4040-87B1-8B9C640F6075}" srcOrd="9" destOrd="0" presId="urn:microsoft.com/office/officeart/2009/3/layout/PieProcess"/>
    <dgm:cxn modelId="{F6866920-6789-4AD6-9BBB-565E9E833C37}" type="presParOf" srcId="{A57F6AB2-EE31-A14F-9D0E-CE979933F024}" destId="{2CD845DD-C2A9-424A-87EE-4B95E7692B4E}" srcOrd="10" destOrd="0" presId="urn:microsoft.com/office/officeart/2009/3/layout/PieProcess"/>
    <dgm:cxn modelId="{DE9F70CF-6C6D-42A9-A38A-011538BCA716}" type="presParOf" srcId="{2CD845DD-C2A9-424A-87EE-4B95E7692B4E}" destId="{DA6F3E8A-EED2-1749-814E-F645B2812488}" srcOrd="0" destOrd="0" presId="urn:microsoft.com/office/officeart/2009/3/layout/PieProcess"/>
    <dgm:cxn modelId="{0373424E-D81F-41B2-928C-63DBB749587F}" type="presParOf" srcId="{A57F6AB2-EE31-A14F-9D0E-CE979933F024}" destId="{3D7B225E-F46E-5748-BD93-8131BA6E59B5}" srcOrd="11" destOrd="0" presId="urn:microsoft.com/office/officeart/2009/3/layout/PieProcess"/>
    <dgm:cxn modelId="{D9480D31-BBF5-4510-B7B7-88AA12E723B7}" type="presParOf" srcId="{A57F6AB2-EE31-A14F-9D0E-CE979933F024}" destId="{62329C7C-26FB-B04D-BB70-89FAE413559A}" srcOrd="12" destOrd="0" presId="urn:microsoft.com/office/officeart/2009/3/layout/PieProcess"/>
    <dgm:cxn modelId="{6FA0BC8C-75E9-47C7-9614-95717F391E55}" type="presParOf" srcId="{62329C7C-26FB-B04D-BB70-89FAE413559A}" destId="{7A87B52D-3022-B642-B9C5-D6D69F918F14}" srcOrd="0" destOrd="0" presId="urn:microsoft.com/office/officeart/2009/3/layout/PieProcess"/>
    <dgm:cxn modelId="{E60BC907-21E9-4074-85BA-EFB78E420B5A}" type="presParOf" srcId="{62329C7C-26FB-B04D-BB70-89FAE413559A}" destId="{4FE37A9A-074F-3543-998B-BA8EBE4BC6B8}" srcOrd="1" destOrd="0" presId="urn:microsoft.com/office/officeart/2009/3/layout/PieProcess"/>
    <dgm:cxn modelId="{092B931B-EEC0-4F26-9A6E-ADA6E3F3461D}" type="presParOf" srcId="{62329C7C-26FB-B04D-BB70-89FAE413559A}" destId="{A41DABFA-7B15-A448-BD71-8D8B9A093968}" srcOrd="2" destOrd="0" presId="urn:microsoft.com/office/officeart/2009/3/layout/PieProcess"/>
    <dgm:cxn modelId="{9E5A1C81-A2B2-4F0B-9B27-5A725F5507D7}" type="presParOf" srcId="{A57F6AB2-EE31-A14F-9D0E-CE979933F024}" destId="{057B13CA-92AD-5344-B27B-61607EEF0520}" srcOrd="13" destOrd="0" presId="urn:microsoft.com/office/officeart/2009/3/layout/PieProcess"/>
    <dgm:cxn modelId="{C444BA78-27C5-44BB-A69C-C6E49AF81EBD}" type="presParOf" srcId="{A57F6AB2-EE31-A14F-9D0E-CE979933F024}" destId="{2262A5EB-8012-584B-AB64-BCB09926FC1C}" srcOrd="14" destOrd="0" presId="urn:microsoft.com/office/officeart/2009/3/layout/PieProcess"/>
    <dgm:cxn modelId="{2712AE41-527E-4545-A14C-1B776E711AF4}" type="presParOf" srcId="{2262A5EB-8012-584B-AB64-BCB09926FC1C}" destId="{895FC15D-4C36-7242-8B3E-AFA13BA804C0}" srcOrd="0" destOrd="0" presId="urn:microsoft.com/office/officeart/2009/3/layout/Pi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B999D-63C8-F34D-A837-E54757C03E04}"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D90DF0B0-6AAF-CA4E-A54B-AF77E627A214}">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Silent Incremental Development</a:t>
          </a:r>
          <a:endParaRPr lang="en-US" b="1" dirty="0">
            <a:solidFill>
              <a:schemeClr val="tx1"/>
            </a:solidFill>
            <a:latin typeface="Calibri" pitchFamily="34" charset="0"/>
          </a:endParaRPr>
        </a:p>
      </dgm:t>
    </dgm:pt>
    <dgm:pt modelId="{3576D637-AE0F-FF43-9E8F-A5291C55F1ED}" type="parTrans" cxnId="{095605A9-F32F-0347-8BBD-6ED40F7FC2C4}">
      <dgm:prSet/>
      <dgm:spPr/>
      <dgm:t>
        <a:bodyPr/>
        <a:lstStyle/>
        <a:p>
          <a:endParaRPr lang="en-US"/>
        </a:p>
      </dgm:t>
    </dgm:pt>
    <dgm:pt modelId="{EB785D5B-6448-4543-9780-62441EA5F615}" type="sibTrans" cxnId="{095605A9-F32F-0347-8BBD-6ED40F7FC2C4}">
      <dgm:prSet/>
      <dgm:spPr>
        <a:ln w="28575">
          <a:solidFill>
            <a:schemeClr val="bg2"/>
          </a:solidFill>
        </a:ln>
        <a:scene3d>
          <a:camera prst="orthographicFront"/>
          <a:lightRig rig="threePt" dir="t"/>
        </a:scene3d>
        <a:sp3d>
          <a:bevelT/>
        </a:sp3d>
      </dgm:spPr>
      <dgm:t>
        <a:bodyPr/>
        <a:lstStyle/>
        <a:p>
          <a:endParaRPr lang="en-US">
            <a:solidFill>
              <a:schemeClr val="tx1"/>
            </a:solidFill>
          </a:endParaRPr>
        </a:p>
      </dgm:t>
    </dgm:pt>
    <dgm:pt modelId="{1662F0A8-869C-E240-9A3A-61808579AF29}">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Online Stores &amp; Going Retail</a:t>
          </a:r>
          <a:endParaRPr lang="en-US" b="1" dirty="0">
            <a:solidFill>
              <a:schemeClr val="tx1"/>
            </a:solidFill>
            <a:latin typeface="Calibri" pitchFamily="34" charset="0"/>
          </a:endParaRPr>
        </a:p>
      </dgm:t>
    </dgm:pt>
    <dgm:pt modelId="{C04EEEA2-3BC2-C742-A4F9-840250F99EB4}" type="parTrans" cxnId="{967928DD-A0F3-2C47-A3B8-423856A6FCEE}">
      <dgm:prSet/>
      <dgm:spPr/>
      <dgm:t>
        <a:bodyPr/>
        <a:lstStyle/>
        <a:p>
          <a:endParaRPr lang="en-US"/>
        </a:p>
      </dgm:t>
    </dgm:pt>
    <dgm:pt modelId="{2FD46FC7-9A5E-544A-9A58-4179526BD320}" type="sibTrans" cxnId="{967928DD-A0F3-2C47-A3B8-423856A6FCEE}">
      <dgm:prSet/>
      <dgm:spPr/>
      <dgm:t>
        <a:bodyPr/>
        <a:lstStyle/>
        <a:p>
          <a:endParaRPr lang="en-US"/>
        </a:p>
      </dgm:t>
    </dgm:pt>
    <dgm:pt modelId="{083D34A6-7FC4-9542-B9A7-859856BC296D}">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Protocol Change in Manufacturing</a:t>
          </a:r>
          <a:endParaRPr lang="en-US" b="1" dirty="0">
            <a:solidFill>
              <a:schemeClr val="tx1"/>
            </a:solidFill>
            <a:latin typeface="Calibri" pitchFamily="34" charset="0"/>
          </a:endParaRPr>
        </a:p>
      </dgm:t>
    </dgm:pt>
    <dgm:pt modelId="{D4CA8BCE-3FC0-1246-8425-961B678CAA1B}" type="parTrans" cxnId="{1F52C4BD-7014-FB4C-A65E-F2D062A347E9}">
      <dgm:prSet/>
      <dgm:spPr/>
      <dgm:t>
        <a:bodyPr/>
        <a:lstStyle/>
        <a:p>
          <a:endParaRPr lang="en-US"/>
        </a:p>
      </dgm:t>
    </dgm:pt>
    <dgm:pt modelId="{E5C73AC2-945E-F048-AAF5-244201B1460B}" type="sibTrans" cxnId="{1F52C4BD-7014-FB4C-A65E-F2D062A347E9}">
      <dgm:prSet/>
      <dgm:spPr/>
      <dgm:t>
        <a:bodyPr/>
        <a:lstStyle/>
        <a:p>
          <a:endParaRPr lang="en-US"/>
        </a:p>
      </dgm:t>
    </dgm:pt>
    <dgm:pt modelId="{4D5338DF-8EE6-9B44-9011-E72D3A06F38B}">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Increased Operational Efficiency</a:t>
          </a:r>
          <a:endParaRPr lang="en-US" b="1" dirty="0">
            <a:solidFill>
              <a:schemeClr val="tx1"/>
            </a:solidFill>
            <a:latin typeface="Calibri" pitchFamily="34" charset="0"/>
          </a:endParaRPr>
        </a:p>
      </dgm:t>
    </dgm:pt>
    <dgm:pt modelId="{97082C8A-A30D-9043-95BF-12ACF1A9C936}" type="parTrans" cxnId="{9237A010-00F7-BC4F-A928-4AC3E13C4776}">
      <dgm:prSet/>
      <dgm:spPr/>
      <dgm:t>
        <a:bodyPr/>
        <a:lstStyle/>
        <a:p>
          <a:endParaRPr lang="en-US"/>
        </a:p>
      </dgm:t>
    </dgm:pt>
    <dgm:pt modelId="{F324464D-6C93-8749-9B30-620049949AFF}" type="sibTrans" cxnId="{9237A010-00F7-BC4F-A928-4AC3E13C4776}">
      <dgm:prSet/>
      <dgm:spPr/>
      <dgm:t>
        <a:bodyPr/>
        <a:lstStyle/>
        <a:p>
          <a:endParaRPr lang="en-US"/>
        </a:p>
      </dgm:t>
    </dgm:pt>
    <dgm:pt modelId="{C333B45D-B87D-6D4A-9644-B5DB781F1AE6}">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R&amp;D Focus shifted from Science to Product</a:t>
          </a:r>
          <a:endParaRPr lang="en-US" b="1" dirty="0">
            <a:solidFill>
              <a:schemeClr val="tx1"/>
            </a:solidFill>
            <a:latin typeface="Calibri" pitchFamily="34" charset="0"/>
          </a:endParaRPr>
        </a:p>
      </dgm:t>
    </dgm:pt>
    <dgm:pt modelId="{BA24872B-257E-C94A-9904-15AD36C418D6}" type="parTrans" cxnId="{0DD73EE0-99C0-FA41-A47C-21AD54696DDE}">
      <dgm:prSet/>
      <dgm:spPr/>
      <dgm:t>
        <a:bodyPr/>
        <a:lstStyle/>
        <a:p>
          <a:endParaRPr lang="en-US"/>
        </a:p>
      </dgm:t>
    </dgm:pt>
    <dgm:pt modelId="{3A901026-F610-1B45-B851-CB5DD65E05AE}" type="sibTrans" cxnId="{0DD73EE0-99C0-FA41-A47C-21AD54696DDE}">
      <dgm:prSet/>
      <dgm:spPr/>
      <dgm:t>
        <a:bodyPr/>
        <a:lstStyle/>
        <a:p>
          <a:endParaRPr lang="en-US"/>
        </a:p>
      </dgm:t>
    </dgm:pt>
    <dgm:pt modelId="{EB10BCAC-063B-D84D-B533-13F483A17404}">
      <dgm:prSet phldrT="[Text]"/>
      <dgm:spPr>
        <a:scene3d>
          <a:camera prst="orthographicFront"/>
          <a:lightRig rig="threePt" dir="t"/>
        </a:scene3d>
        <a:sp3d>
          <a:bevelT w="139700" h="139700" prst="divot"/>
        </a:sp3d>
      </dgm:spPr>
      <dgm:t>
        <a:bodyPr/>
        <a:lstStyle/>
        <a:p>
          <a:r>
            <a:rPr lang="en-US" b="1" dirty="0" smtClean="0">
              <a:solidFill>
                <a:schemeClr val="tx1"/>
              </a:solidFill>
              <a:latin typeface="Calibri" pitchFamily="34" charset="0"/>
            </a:rPr>
            <a:t>Losing Small to Win Big (Microsoft Deal)</a:t>
          </a:r>
          <a:endParaRPr lang="en-US" b="1" dirty="0">
            <a:solidFill>
              <a:schemeClr val="tx1"/>
            </a:solidFill>
            <a:latin typeface="Calibri" pitchFamily="34" charset="0"/>
          </a:endParaRPr>
        </a:p>
      </dgm:t>
    </dgm:pt>
    <dgm:pt modelId="{B45F1FEB-DE1D-C14C-AC9D-1FA6D1BC868D}" type="parTrans" cxnId="{29DEDD9E-BB85-6F42-8EEE-4AA120293E3E}">
      <dgm:prSet/>
      <dgm:spPr/>
      <dgm:t>
        <a:bodyPr/>
        <a:lstStyle/>
        <a:p>
          <a:endParaRPr lang="en-US"/>
        </a:p>
      </dgm:t>
    </dgm:pt>
    <dgm:pt modelId="{562311B3-607F-8747-A3C0-4077E7DC2B29}" type="sibTrans" cxnId="{29DEDD9E-BB85-6F42-8EEE-4AA120293E3E}">
      <dgm:prSet/>
      <dgm:spPr/>
      <dgm:t>
        <a:bodyPr/>
        <a:lstStyle/>
        <a:p>
          <a:endParaRPr lang="en-US"/>
        </a:p>
      </dgm:t>
    </dgm:pt>
    <dgm:pt modelId="{03142D51-6170-A047-8E38-0AB6FFCFDF12}" type="pres">
      <dgm:prSet presAssocID="{BC3B999D-63C8-F34D-A837-E54757C03E04}" presName="Name0" presStyleCnt="0">
        <dgm:presLayoutVars>
          <dgm:dir/>
          <dgm:resizeHandles val="exact"/>
        </dgm:presLayoutVars>
      </dgm:prSet>
      <dgm:spPr/>
      <dgm:t>
        <a:bodyPr/>
        <a:lstStyle/>
        <a:p>
          <a:endParaRPr lang="en-US"/>
        </a:p>
      </dgm:t>
    </dgm:pt>
    <dgm:pt modelId="{BCA917A6-6B7A-2745-B575-5378F54B8181}" type="pres">
      <dgm:prSet presAssocID="{BC3B999D-63C8-F34D-A837-E54757C03E04}" presName="cycle" presStyleCnt="0"/>
      <dgm:spPr/>
    </dgm:pt>
    <dgm:pt modelId="{D093DC05-D718-274E-B927-3AC482513579}" type="pres">
      <dgm:prSet presAssocID="{D90DF0B0-6AAF-CA4E-A54B-AF77E627A214}" presName="nodeFirstNode" presStyleLbl="node1" presStyleIdx="0" presStyleCnt="6">
        <dgm:presLayoutVars>
          <dgm:bulletEnabled val="1"/>
        </dgm:presLayoutVars>
      </dgm:prSet>
      <dgm:spPr/>
      <dgm:t>
        <a:bodyPr/>
        <a:lstStyle/>
        <a:p>
          <a:endParaRPr lang="en-US"/>
        </a:p>
      </dgm:t>
    </dgm:pt>
    <dgm:pt modelId="{FCC2DC45-12AB-D54D-8429-2B9870030349}" type="pres">
      <dgm:prSet presAssocID="{EB785D5B-6448-4543-9780-62441EA5F615}" presName="sibTransFirstNode" presStyleLbl="bgShp" presStyleIdx="0" presStyleCnt="1"/>
      <dgm:spPr/>
      <dgm:t>
        <a:bodyPr/>
        <a:lstStyle/>
        <a:p>
          <a:endParaRPr lang="en-US"/>
        </a:p>
      </dgm:t>
    </dgm:pt>
    <dgm:pt modelId="{5711D6BA-AE82-8049-AF5B-59EC765D1AF6}" type="pres">
      <dgm:prSet presAssocID="{1662F0A8-869C-E240-9A3A-61808579AF29}" presName="nodeFollowingNodes" presStyleLbl="node1" presStyleIdx="1" presStyleCnt="6">
        <dgm:presLayoutVars>
          <dgm:bulletEnabled val="1"/>
        </dgm:presLayoutVars>
      </dgm:prSet>
      <dgm:spPr/>
      <dgm:t>
        <a:bodyPr/>
        <a:lstStyle/>
        <a:p>
          <a:endParaRPr lang="en-US"/>
        </a:p>
      </dgm:t>
    </dgm:pt>
    <dgm:pt modelId="{A3044A0E-6144-484E-96E6-815F27BFD84B}" type="pres">
      <dgm:prSet presAssocID="{083D34A6-7FC4-9542-B9A7-859856BC296D}" presName="nodeFollowingNodes" presStyleLbl="node1" presStyleIdx="2" presStyleCnt="6">
        <dgm:presLayoutVars>
          <dgm:bulletEnabled val="1"/>
        </dgm:presLayoutVars>
      </dgm:prSet>
      <dgm:spPr/>
      <dgm:t>
        <a:bodyPr/>
        <a:lstStyle/>
        <a:p>
          <a:endParaRPr lang="en-US"/>
        </a:p>
      </dgm:t>
    </dgm:pt>
    <dgm:pt modelId="{278A5FE6-4913-864B-9B97-29E57F003B20}" type="pres">
      <dgm:prSet presAssocID="{4D5338DF-8EE6-9B44-9011-E72D3A06F38B}" presName="nodeFollowingNodes" presStyleLbl="node1" presStyleIdx="3" presStyleCnt="6">
        <dgm:presLayoutVars>
          <dgm:bulletEnabled val="1"/>
        </dgm:presLayoutVars>
      </dgm:prSet>
      <dgm:spPr/>
      <dgm:t>
        <a:bodyPr/>
        <a:lstStyle/>
        <a:p>
          <a:endParaRPr lang="en-US"/>
        </a:p>
      </dgm:t>
    </dgm:pt>
    <dgm:pt modelId="{FF3321D6-8198-F74E-B8E3-724160190272}" type="pres">
      <dgm:prSet presAssocID="{C333B45D-B87D-6D4A-9644-B5DB781F1AE6}" presName="nodeFollowingNodes" presStyleLbl="node1" presStyleIdx="4" presStyleCnt="6">
        <dgm:presLayoutVars>
          <dgm:bulletEnabled val="1"/>
        </dgm:presLayoutVars>
      </dgm:prSet>
      <dgm:spPr/>
      <dgm:t>
        <a:bodyPr/>
        <a:lstStyle/>
        <a:p>
          <a:endParaRPr lang="en-US"/>
        </a:p>
      </dgm:t>
    </dgm:pt>
    <dgm:pt modelId="{A4037FA3-8961-F34E-8DC9-22365884051B}" type="pres">
      <dgm:prSet presAssocID="{EB10BCAC-063B-D84D-B533-13F483A17404}" presName="nodeFollowingNodes" presStyleLbl="node1" presStyleIdx="5" presStyleCnt="6">
        <dgm:presLayoutVars>
          <dgm:bulletEnabled val="1"/>
        </dgm:presLayoutVars>
      </dgm:prSet>
      <dgm:spPr/>
      <dgm:t>
        <a:bodyPr/>
        <a:lstStyle/>
        <a:p>
          <a:endParaRPr lang="en-US"/>
        </a:p>
      </dgm:t>
    </dgm:pt>
  </dgm:ptLst>
  <dgm:cxnLst>
    <dgm:cxn modelId="{997FAE2F-CAEB-42F4-A4EA-AEDFC56779F9}" type="presOf" srcId="{083D34A6-7FC4-9542-B9A7-859856BC296D}" destId="{A3044A0E-6144-484E-96E6-815F27BFD84B}" srcOrd="0" destOrd="0" presId="urn:microsoft.com/office/officeart/2005/8/layout/cycle3"/>
    <dgm:cxn modelId="{9084AE27-43AB-4607-AB22-E43206BF76E3}" type="presOf" srcId="{D90DF0B0-6AAF-CA4E-A54B-AF77E627A214}" destId="{D093DC05-D718-274E-B927-3AC482513579}" srcOrd="0" destOrd="0" presId="urn:microsoft.com/office/officeart/2005/8/layout/cycle3"/>
    <dgm:cxn modelId="{095605A9-F32F-0347-8BBD-6ED40F7FC2C4}" srcId="{BC3B999D-63C8-F34D-A837-E54757C03E04}" destId="{D90DF0B0-6AAF-CA4E-A54B-AF77E627A214}" srcOrd="0" destOrd="0" parTransId="{3576D637-AE0F-FF43-9E8F-A5291C55F1ED}" sibTransId="{EB785D5B-6448-4543-9780-62441EA5F615}"/>
    <dgm:cxn modelId="{0DD73EE0-99C0-FA41-A47C-21AD54696DDE}" srcId="{BC3B999D-63C8-F34D-A837-E54757C03E04}" destId="{C333B45D-B87D-6D4A-9644-B5DB781F1AE6}" srcOrd="4" destOrd="0" parTransId="{BA24872B-257E-C94A-9904-15AD36C418D6}" sibTransId="{3A901026-F610-1B45-B851-CB5DD65E05AE}"/>
    <dgm:cxn modelId="{1F52C4BD-7014-FB4C-A65E-F2D062A347E9}" srcId="{BC3B999D-63C8-F34D-A837-E54757C03E04}" destId="{083D34A6-7FC4-9542-B9A7-859856BC296D}" srcOrd="2" destOrd="0" parTransId="{D4CA8BCE-3FC0-1246-8425-961B678CAA1B}" sibTransId="{E5C73AC2-945E-F048-AAF5-244201B1460B}"/>
    <dgm:cxn modelId="{967928DD-A0F3-2C47-A3B8-423856A6FCEE}" srcId="{BC3B999D-63C8-F34D-A837-E54757C03E04}" destId="{1662F0A8-869C-E240-9A3A-61808579AF29}" srcOrd="1" destOrd="0" parTransId="{C04EEEA2-3BC2-C742-A4F9-840250F99EB4}" sibTransId="{2FD46FC7-9A5E-544A-9A58-4179526BD320}"/>
    <dgm:cxn modelId="{F7953772-2187-419F-A575-973AAACFA322}" type="presOf" srcId="{C333B45D-B87D-6D4A-9644-B5DB781F1AE6}" destId="{FF3321D6-8198-F74E-B8E3-724160190272}" srcOrd="0" destOrd="0" presId="urn:microsoft.com/office/officeart/2005/8/layout/cycle3"/>
    <dgm:cxn modelId="{5E4FD64C-64DF-4CE5-B648-571A94C919B9}" type="presOf" srcId="{BC3B999D-63C8-F34D-A837-E54757C03E04}" destId="{03142D51-6170-A047-8E38-0AB6FFCFDF12}" srcOrd="0" destOrd="0" presId="urn:microsoft.com/office/officeart/2005/8/layout/cycle3"/>
    <dgm:cxn modelId="{9237A010-00F7-BC4F-A928-4AC3E13C4776}" srcId="{BC3B999D-63C8-F34D-A837-E54757C03E04}" destId="{4D5338DF-8EE6-9B44-9011-E72D3A06F38B}" srcOrd="3" destOrd="0" parTransId="{97082C8A-A30D-9043-95BF-12ACF1A9C936}" sibTransId="{F324464D-6C93-8749-9B30-620049949AFF}"/>
    <dgm:cxn modelId="{2E4F8957-D58E-43C2-9147-FDC300180812}" type="presOf" srcId="{1662F0A8-869C-E240-9A3A-61808579AF29}" destId="{5711D6BA-AE82-8049-AF5B-59EC765D1AF6}" srcOrd="0" destOrd="0" presId="urn:microsoft.com/office/officeart/2005/8/layout/cycle3"/>
    <dgm:cxn modelId="{00D68DC3-BADB-4CD3-B98D-11372D5D47A8}" type="presOf" srcId="{EB785D5B-6448-4543-9780-62441EA5F615}" destId="{FCC2DC45-12AB-D54D-8429-2B9870030349}" srcOrd="0" destOrd="0" presId="urn:microsoft.com/office/officeart/2005/8/layout/cycle3"/>
    <dgm:cxn modelId="{29DEDD9E-BB85-6F42-8EEE-4AA120293E3E}" srcId="{BC3B999D-63C8-F34D-A837-E54757C03E04}" destId="{EB10BCAC-063B-D84D-B533-13F483A17404}" srcOrd="5" destOrd="0" parTransId="{B45F1FEB-DE1D-C14C-AC9D-1FA6D1BC868D}" sibTransId="{562311B3-607F-8747-A3C0-4077E7DC2B29}"/>
    <dgm:cxn modelId="{E66E9928-B237-4D8C-9AB2-A2E4600C7EBB}" type="presOf" srcId="{4D5338DF-8EE6-9B44-9011-E72D3A06F38B}" destId="{278A5FE6-4913-864B-9B97-29E57F003B20}" srcOrd="0" destOrd="0" presId="urn:microsoft.com/office/officeart/2005/8/layout/cycle3"/>
    <dgm:cxn modelId="{06540606-DF35-414F-A32E-A324894A9DA8}" type="presOf" srcId="{EB10BCAC-063B-D84D-B533-13F483A17404}" destId="{A4037FA3-8961-F34E-8DC9-22365884051B}" srcOrd="0" destOrd="0" presId="urn:microsoft.com/office/officeart/2005/8/layout/cycle3"/>
    <dgm:cxn modelId="{D4252676-0816-4A33-8200-479D83178E5E}" type="presParOf" srcId="{03142D51-6170-A047-8E38-0AB6FFCFDF12}" destId="{BCA917A6-6B7A-2745-B575-5378F54B8181}" srcOrd="0" destOrd="0" presId="urn:microsoft.com/office/officeart/2005/8/layout/cycle3"/>
    <dgm:cxn modelId="{97D4609E-D6A3-4133-9943-0EC254AEFEB5}" type="presParOf" srcId="{BCA917A6-6B7A-2745-B575-5378F54B8181}" destId="{D093DC05-D718-274E-B927-3AC482513579}" srcOrd="0" destOrd="0" presId="urn:microsoft.com/office/officeart/2005/8/layout/cycle3"/>
    <dgm:cxn modelId="{F06C11B5-5893-4CCA-B1E1-C82F2394EED7}" type="presParOf" srcId="{BCA917A6-6B7A-2745-B575-5378F54B8181}" destId="{FCC2DC45-12AB-D54D-8429-2B9870030349}" srcOrd="1" destOrd="0" presId="urn:microsoft.com/office/officeart/2005/8/layout/cycle3"/>
    <dgm:cxn modelId="{534FCE40-E49B-4793-B372-8C21F19A5DAD}" type="presParOf" srcId="{BCA917A6-6B7A-2745-B575-5378F54B8181}" destId="{5711D6BA-AE82-8049-AF5B-59EC765D1AF6}" srcOrd="2" destOrd="0" presId="urn:microsoft.com/office/officeart/2005/8/layout/cycle3"/>
    <dgm:cxn modelId="{9AE2EDAD-8131-4109-A21C-153958DAEA28}" type="presParOf" srcId="{BCA917A6-6B7A-2745-B575-5378F54B8181}" destId="{A3044A0E-6144-484E-96E6-815F27BFD84B}" srcOrd="3" destOrd="0" presId="urn:microsoft.com/office/officeart/2005/8/layout/cycle3"/>
    <dgm:cxn modelId="{72F32B44-482B-47D7-B7F4-0FC667E0253B}" type="presParOf" srcId="{BCA917A6-6B7A-2745-B575-5378F54B8181}" destId="{278A5FE6-4913-864B-9B97-29E57F003B20}" srcOrd="4" destOrd="0" presId="urn:microsoft.com/office/officeart/2005/8/layout/cycle3"/>
    <dgm:cxn modelId="{FA876014-D312-405A-BC94-3A08BACAF061}" type="presParOf" srcId="{BCA917A6-6B7A-2745-B575-5378F54B8181}" destId="{FF3321D6-8198-F74E-B8E3-724160190272}" srcOrd="5" destOrd="0" presId="urn:microsoft.com/office/officeart/2005/8/layout/cycle3"/>
    <dgm:cxn modelId="{097223B3-4FD6-428A-BCC9-F946DAB35BEA}" type="presParOf" srcId="{BCA917A6-6B7A-2745-B575-5378F54B8181}" destId="{A4037FA3-8961-F34E-8DC9-22365884051B}"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2096E-C2A9-4D48-8FBF-66EED2E30812}" type="doc">
      <dgm:prSet loTypeId="urn:microsoft.com/office/officeart/2005/8/layout/hProcess6" loCatId="" qsTypeId="urn:microsoft.com/office/officeart/2005/8/quickstyle/3d3" qsCatId="3D" csTypeId="urn:microsoft.com/office/officeart/2005/8/colors/colorful1#3" csCatId="colorful" phldr="1"/>
      <dgm:spPr/>
      <dgm:t>
        <a:bodyPr/>
        <a:lstStyle/>
        <a:p>
          <a:endParaRPr lang="en-US"/>
        </a:p>
      </dgm:t>
    </dgm:pt>
    <dgm:pt modelId="{EFBFC053-16E2-0240-8499-793385425BCE}">
      <dgm:prSet phldrT="[Text]" custT="1"/>
      <dgm:spPr/>
      <dgm:t>
        <a:bodyPr/>
        <a:lstStyle/>
        <a:p>
          <a:r>
            <a:rPr lang="en-US" sz="1400" b="1" smtClean="0">
              <a:solidFill>
                <a:schemeClr val="tx1"/>
              </a:solidFill>
              <a:latin typeface="+mn-lt"/>
            </a:rPr>
            <a:t>Apple @ Inception</a:t>
          </a:r>
          <a:endParaRPr lang="en-US" sz="1400" b="1" dirty="0">
            <a:solidFill>
              <a:schemeClr val="tx1"/>
            </a:solidFill>
            <a:latin typeface="+mn-lt"/>
          </a:endParaRPr>
        </a:p>
      </dgm:t>
    </dgm:pt>
    <dgm:pt modelId="{09F3E0F5-AC87-5748-9A22-5614133CB780}" type="parTrans" cxnId="{DABC5936-D783-2545-B04B-4B63B3F42404}">
      <dgm:prSet/>
      <dgm:spPr/>
      <dgm:t>
        <a:bodyPr/>
        <a:lstStyle/>
        <a:p>
          <a:endParaRPr lang="en-US" sz="1800"/>
        </a:p>
      </dgm:t>
    </dgm:pt>
    <dgm:pt modelId="{35C4F756-0C7F-3649-9BE7-98C84BC9A37A}" type="sibTrans" cxnId="{DABC5936-D783-2545-B04B-4B63B3F42404}">
      <dgm:prSet/>
      <dgm:spPr/>
      <dgm:t>
        <a:bodyPr/>
        <a:lstStyle/>
        <a:p>
          <a:endParaRPr lang="en-US" sz="1800"/>
        </a:p>
      </dgm:t>
    </dgm:pt>
    <dgm:pt modelId="{50FA7983-CAA0-C84A-84A1-B72456FD4BF0}">
      <dgm:prSet phldrT="[Text]" custT="1"/>
      <dgm:spPr>
        <a:solidFill>
          <a:schemeClr val="accent6">
            <a:alpha val="90000"/>
          </a:schemeClr>
        </a:solidFill>
      </dgm:spPr>
      <dgm:t>
        <a:bodyPr/>
        <a:lstStyle/>
        <a:p>
          <a:r>
            <a:rPr lang="en-US" sz="1050" b="1" smtClean="0">
              <a:latin typeface="+mn-lt"/>
            </a:rPr>
            <a:t>Original Innovator: APPLE I</a:t>
          </a:r>
          <a:endParaRPr lang="en-US" sz="1050" b="1" dirty="0">
            <a:latin typeface="+mn-lt"/>
          </a:endParaRPr>
        </a:p>
      </dgm:t>
    </dgm:pt>
    <dgm:pt modelId="{ADFD4900-DD53-B94C-9BDF-E1D0C56F6C2A}" type="parTrans" cxnId="{DD469278-2F3A-7E46-A00B-4F93513468B1}">
      <dgm:prSet/>
      <dgm:spPr/>
      <dgm:t>
        <a:bodyPr/>
        <a:lstStyle/>
        <a:p>
          <a:endParaRPr lang="en-US" sz="1800"/>
        </a:p>
      </dgm:t>
    </dgm:pt>
    <dgm:pt modelId="{293E653E-9EC7-AC4C-9027-5DCC0D51FF4B}" type="sibTrans" cxnId="{DD469278-2F3A-7E46-A00B-4F93513468B1}">
      <dgm:prSet/>
      <dgm:spPr/>
      <dgm:t>
        <a:bodyPr/>
        <a:lstStyle/>
        <a:p>
          <a:endParaRPr lang="en-US" sz="1800"/>
        </a:p>
      </dgm:t>
    </dgm:pt>
    <dgm:pt modelId="{0F8FA04C-0D11-9A49-9F82-66CDF3A639B4}">
      <dgm:prSet phldrT="[Text]" custT="1"/>
      <dgm:spPr>
        <a:solidFill>
          <a:schemeClr val="accent6">
            <a:alpha val="90000"/>
          </a:schemeClr>
        </a:solidFill>
      </dgm:spPr>
      <dgm:t>
        <a:bodyPr/>
        <a:lstStyle/>
        <a:p>
          <a:r>
            <a:rPr lang="en-US" sz="1050" b="1" dirty="0" smtClean="0">
              <a:latin typeface="+mn-lt"/>
            </a:rPr>
            <a:t>Apple II, the first commercially successful computer</a:t>
          </a:r>
          <a:endParaRPr lang="en-US" sz="1050" b="1" dirty="0">
            <a:latin typeface="+mn-lt"/>
          </a:endParaRPr>
        </a:p>
      </dgm:t>
    </dgm:pt>
    <dgm:pt modelId="{15B077C1-BB98-2F44-BE0B-BD05264C7C73}" type="parTrans" cxnId="{08A78DC9-6529-7047-A38E-0834FD0C85A5}">
      <dgm:prSet/>
      <dgm:spPr/>
      <dgm:t>
        <a:bodyPr/>
        <a:lstStyle/>
        <a:p>
          <a:endParaRPr lang="en-US" sz="1800"/>
        </a:p>
      </dgm:t>
    </dgm:pt>
    <dgm:pt modelId="{024521BE-5F37-FB4E-960B-22A85718F2AD}" type="sibTrans" cxnId="{08A78DC9-6529-7047-A38E-0834FD0C85A5}">
      <dgm:prSet/>
      <dgm:spPr/>
      <dgm:t>
        <a:bodyPr/>
        <a:lstStyle/>
        <a:p>
          <a:endParaRPr lang="en-US" sz="1800"/>
        </a:p>
      </dgm:t>
    </dgm:pt>
    <dgm:pt modelId="{36E57EF0-3A75-2E4B-BC68-5B5BEBDD48DF}">
      <dgm:prSet phldrT="[Text]" custT="1"/>
      <dgm:spPr/>
      <dgm:t>
        <a:bodyPr/>
        <a:lstStyle/>
        <a:p>
          <a:r>
            <a:rPr lang="en-US" sz="1400" b="1" dirty="0" smtClean="0">
              <a:solidFill>
                <a:schemeClr val="tx1"/>
              </a:solidFill>
              <a:latin typeface="+mn-lt"/>
            </a:rPr>
            <a:t>Jobs-less Apple</a:t>
          </a:r>
          <a:endParaRPr lang="en-US" sz="1400" b="1" dirty="0">
            <a:solidFill>
              <a:schemeClr val="tx1"/>
            </a:solidFill>
            <a:latin typeface="+mn-lt"/>
          </a:endParaRPr>
        </a:p>
      </dgm:t>
    </dgm:pt>
    <dgm:pt modelId="{E5BB3C3C-790A-4F4D-BF29-7BBC4E562D78}" type="parTrans" cxnId="{96A9676F-354C-CC45-B921-2CF5EF656097}">
      <dgm:prSet/>
      <dgm:spPr/>
      <dgm:t>
        <a:bodyPr/>
        <a:lstStyle/>
        <a:p>
          <a:endParaRPr lang="en-US" sz="1800"/>
        </a:p>
      </dgm:t>
    </dgm:pt>
    <dgm:pt modelId="{2EAF0F0E-F48F-EF4A-98ED-B3F2A39ED79D}" type="sibTrans" cxnId="{96A9676F-354C-CC45-B921-2CF5EF656097}">
      <dgm:prSet/>
      <dgm:spPr/>
      <dgm:t>
        <a:bodyPr/>
        <a:lstStyle/>
        <a:p>
          <a:endParaRPr lang="en-US" sz="1800"/>
        </a:p>
      </dgm:t>
    </dgm:pt>
    <dgm:pt modelId="{F1B3BAB1-9875-0047-89B0-460FC86A7EDD}">
      <dgm:prSet phldrT="[Text]" custT="1"/>
      <dgm:spPr>
        <a:solidFill>
          <a:schemeClr val="tx2">
            <a:lumMod val="50000"/>
            <a:alpha val="90000"/>
          </a:schemeClr>
        </a:solidFill>
      </dgm:spPr>
      <dgm:t>
        <a:bodyPr/>
        <a:lstStyle/>
        <a:p>
          <a:r>
            <a:rPr lang="en-US" sz="1050" b="1" dirty="0" smtClean="0">
              <a:latin typeface="+mn-lt"/>
            </a:rPr>
            <a:t>Decline in Innovative Capacity</a:t>
          </a:r>
          <a:endParaRPr lang="en-US" sz="1050" b="1" dirty="0">
            <a:latin typeface="+mn-lt"/>
          </a:endParaRPr>
        </a:p>
      </dgm:t>
    </dgm:pt>
    <dgm:pt modelId="{EDB7BAB2-0049-D44F-8EAE-FD1A309D131D}" type="parTrans" cxnId="{8AE39F7F-C73B-8D45-9509-DAB8EA387932}">
      <dgm:prSet/>
      <dgm:spPr/>
      <dgm:t>
        <a:bodyPr/>
        <a:lstStyle/>
        <a:p>
          <a:endParaRPr lang="en-US" sz="1800"/>
        </a:p>
      </dgm:t>
    </dgm:pt>
    <dgm:pt modelId="{EB385119-65BB-9D44-98C2-854B39C01874}" type="sibTrans" cxnId="{8AE39F7F-C73B-8D45-9509-DAB8EA387932}">
      <dgm:prSet/>
      <dgm:spPr/>
      <dgm:t>
        <a:bodyPr/>
        <a:lstStyle/>
        <a:p>
          <a:endParaRPr lang="en-US" sz="1800"/>
        </a:p>
      </dgm:t>
    </dgm:pt>
    <dgm:pt modelId="{352CCEA5-AC2E-534C-96AC-1D23643C5FAB}">
      <dgm:prSet phldrT="[Text]" custT="1"/>
      <dgm:spPr>
        <a:solidFill>
          <a:schemeClr val="tx2">
            <a:lumMod val="50000"/>
            <a:alpha val="90000"/>
          </a:schemeClr>
        </a:solidFill>
      </dgm:spPr>
      <dgm:t>
        <a:bodyPr/>
        <a:lstStyle/>
        <a:p>
          <a:r>
            <a:rPr lang="en-US" sz="1050" b="1" dirty="0" smtClean="0">
              <a:latin typeface="+mn-lt"/>
            </a:rPr>
            <a:t>Inability to make Competition redundant</a:t>
          </a:r>
          <a:endParaRPr lang="en-US" sz="1050" b="1" dirty="0">
            <a:latin typeface="+mn-lt"/>
          </a:endParaRPr>
        </a:p>
      </dgm:t>
    </dgm:pt>
    <dgm:pt modelId="{EB81DB1E-CC9F-0B43-A19E-7E1FC4AD0E5E}" type="parTrans" cxnId="{F389C1E4-7F36-5044-B259-B627869D79A9}">
      <dgm:prSet/>
      <dgm:spPr/>
      <dgm:t>
        <a:bodyPr/>
        <a:lstStyle/>
        <a:p>
          <a:endParaRPr lang="en-US" sz="1800"/>
        </a:p>
      </dgm:t>
    </dgm:pt>
    <dgm:pt modelId="{AD490CE5-BF58-6F4A-8967-8AB2513D7196}" type="sibTrans" cxnId="{F389C1E4-7F36-5044-B259-B627869D79A9}">
      <dgm:prSet/>
      <dgm:spPr/>
      <dgm:t>
        <a:bodyPr/>
        <a:lstStyle/>
        <a:p>
          <a:endParaRPr lang="en-US" sz="1800"/>
        </a:p>
      </dgm:t>
    </dgm:pt>
    <dgm:pt modelId="{FD816A9E-7708-C142-986D-7E6EC57FFF04}">
      <dgm:prSet phldrT="[Text]" custT="1"/>
      <dgm:spPr/>
      <dgm:t>
        <a:bodyPr/>
        <a:lstStyle/>
        <a:p>
          <a:r>
            <a:rPr lang="en-US" sz="1400" b="1" smtClean="0">
              <a:solidFill>
                <a:schemeClr val="tx1"/>
              </a:solidFill>
              <a:latin typeface="+mn-lt"/>
            </a:rPr>
            <a:t>Jobs returns to Apple</a:t>
          </a:r>
          <a:endParaRPr lang="en-US" sz="1400" b="1" dirty="0">
            <a:solidFill>
              <a:schemeClr val="tx1"/>
            </a:solidFill>
            <a:latin typeface="+mn-lt"/>
          </a:endParaRPr>
        </a:p>
      </dgm:t>
    </dgm:pt>
    <dgm:pt modelId="{19AB34F1-F23F-484F-A95B-83077B6563C4}" type="parTrans" cxnId="{0E089993-6E69-9C40-AEF4-27B43B07AC50}">
      <dgm:prSet/>
      <dgm:spPr/>
      <dgm:t>
        <a:bodyPr/>
        <a:lstStyle/>
        <a:p>
          <a:endParaRPr lang="en-US" sz="1800"/>
        </a:p>
      </dgm:t>
    </dgm:pt>
    <dgm:pt modelId="{CA768BFC-C313-B946-8C22-4D7AAE265628}" type="sibTrans" cxnId="{0E089993-6E69-9C40-AEF4-27B43B07AC50}">
      <dgm:prSet/>
      <dgm:spPr/>
      <dgm:t>
        <a:bodyPr/>
        <a:lstStyle/>
        <a:p>
          <a:endParaRPr lang="en-US" sz="1800"/>
        </a:p>
      </dgm:t>
    </dgm:pt>
    <dgm:pt modelId="{6FD3DF81-893A-794D-BFCD-D7989A608786}">
      <dgm:prSet phldrT="[Text]" custT="1"/>
      <dgm:spPr>
        <a:solidFill>
          <a:schemeClr val="accent5">
            <a:lumMod val="75000"/>
            <a:alpha val="90000"/>
          </a:schemeClr>
        </a:solidFill>
      </dgm:spPr>
      <dgm:t>
        <a:bodyPr/>
        <a:lstStyle/>
        <a:p>
          <a:r>
            <a:rPr lang="en-US" sz="1050" b="1" dirty="0" smtClean="0">
              <a:latin typeface="+mn-lt"/>
            </a:rPr>
            <a:t>NeXT becomes the next growth engine</a:t>
          </a:r>
          <a:endParaRPr lang="en-US" sz="1050" b="1" dirty="0">
            <a:latin typeface="+mn-lt"/>
          </a:endParaRPr>
        </a:p>
      </dgm:t>
    </dgm:pt>
    <dgm:pt modelId="{63FC8B7C-7F1C-9741-ABC0-B07221F0FBFB}" type="parTrans" cxnId="{83BA2F19-25BA-C346-8D30-F88523D8BF95}">
      <dgm:prSet/>
      <dgm:spPr/>
      <dgm:t>
        <a:bodyPr/>
        <a:lstStyle/>
        <a:p>
          <a:endParaRPr lang="en-US" sz="1800"/>
        </a:p>
      </dgm:t>
    </dgm:pt>
    <dgm:pt modelId="{91DBCE40-A188-B24D-91A9-BCCE2FC09892}" type="sibTrans" cxnId="{83BA2F19-25BA-C346-8D30-F88523D8BF95}">
      <dgm:prSet/>
      <dgm:spPr/>
      <dgm:t>
        <a:bodyPr/>
        <a:lstStyle/>
        <a:p>
          <a:endParaRPr lang="en-US" sz="1800"/>
        </a:p>
      </dgm:t>
    </dgm:pt>
    <dgm:pt modelId="{7519E9EE-E2A9-2A4C-9DAD-E427EE8106B5}">
      <dgm:prSet phldrT="[Text]" custT="1"/>
      <dgm:spPr>
        <a:solidFill>
          <a:schemeClr val="accent5">
            <a:lumMod val="75000"/>
            <a:alpha val="90000"/>
          </a:schemeClr>
        </a:solidFill>
      </dgm:spPr>
      <dgm:t>
        <a:bodyPr/>
        <a:lstStyle/>
        <a:p>
          <a:r>
            <a:rPr lang="en-US" sz="1050" b="1" smtClean="0">
              <a:latin typeface="+mn-lt"/>
            </a:rPr>
            <a:t>Indigenous Innovation became central to Apple, again</a:t>
          </a:r>
          <a:endParaRPr lang="en-US" sz="1050" b="1" dirty="0">
            <a:latin typeface="+mn-lt"/>
          </a:endParaRPr>
        </a:p>
      </dgm:t>
    </dgm:pt>
    <dgm:pt modelId="{CFAE4247-577F-7449-B1BB-B5EDF4492C77}" type="parTrans" cxnId="{551A2E6D-A30A-1A44-98FD-34D9AD9D0F56}">
      <dgm:prSet/>
      <dgm:spPr/>
      <dgm:t>
        <a:bodyPr/>
        <a:lstStyle/>
        <a:p>
          <a:endParaRPr lang="en-US" sz="1800"/>
        </a:p>
      </dgm:t>
    </dgm:pt>
    <dgm:pt modelId="{A00757E8-B0F0-114A-9C2B-E88EC2B1CA6F}" type="sibTrans" cxnId="{551A2E6D-A30A-1A44-98FD-34D9AD9D0F56}">
      <dgm:prSet/>
      <dgm:spPr/>
      <dgm:t>
        <a:bodyPr/>
        <a:lstStyle/>
        <a:p>
          <a:endParaRPr lang="en-US" sz="1800"/>
        </a:p>
      </dgm:t>
    </dgm:pt>
    <dgm:pt modelId="{878258A6-B8F8-0C40-88E0-660516A03A69}">
      <dgm:prSet phldrT="[Text]" custT="1"/>
      <dgm:spPr>
        <a:solidFill>
          <a:schemeClr val="accent6">
            <a:alpha val="90000"/>
          </a:schemeClr>
        </a:solidFill>
      </dgm:spPr>
      <dgm:t>
        <a:bodyPr/>
        <a:lstStyle/>
        <a:p>
          <a:r>
            <a:rPr lang="en-US" sz="1050" b="1" dirty="0" smtClean="0">
              <a:latin typeface="+mn-lt"/>
            </a:rPr>
            <a:t>Apple III, LISA : Failures</a:t>
          </a:r>
          <a:endParaRPr lang="en-US" sz="1050" b="1" dirty="0">
            <a:latin typeface="+mn-lt"/>
          </a:endParaRPr>
        </a:p>
      </dgm:t>
    </dgm:pt>
    <dgm:pt modelId="{550162C9-8E50-4D4D-8EC5-C91E0190CDDC}" type="parTrans" cxnId="{EF444A25-3BAD-8F4B-BDBF-0D9356EEF68A}">
      <dgm:prSet/>
      <dgm:spPr/>
      <dgm:t>
        <a:bodyPr/>
        <a:lstStyle/>
        <a:p>
          <a:endParaRPr lang="en-US" sz="1800"/>
        </a:p>
      </dgm:t>
    </dgm:pt>
    <dgm:pt modelId="{17C458FB-747C-A248-BAA6-F12DC1EBE662}" type="sibTrans" cxnId="{EF444A25-3BAD-8F4B-BDBF-0D9356EEF68A}">
      <dgm:prSet/>
      <dgm:spPr/>
      <dgm:t>
        <a:bodyPr/>
        <a:lstStyle/>
        <a:p>
          <a:endParaRPr lang="en-US" sz="1800"/>
        </a:p>
      </dgm:t>
    </dgm:pt>
    <dgm:pt modelId="{00D76D0A-FD52-4A4B-AEC5-A3CA215B4A1E}">
      <dgm:prSet phldrT="[Text]" custT="1"/>
      <dgm:spPr>
        <a:solidFill>
          <a:schemeClr val="accent6">
            <a:alpha val="90000"/>
          </a:schemeClr>
        </a:solidFill>
      </dgm:spPr>
      <dgm:t>
        <a:bodyPr/>
        <a:lstStyle/>
        <a:p>
          <a:r>
            <a:rPr lang="en-US" sz="1050" b="1" dirty="0" smtClean="0">
              <a:latin typeface="+mn-lt"/>
            </a:rPr>
            <a:t>Macintosh: Hit but was misused and turned into a commodity</a:t>
          </a:r>
          <a:endParaRPr lang="en-US" sz="1050" b="1" dirty="0">
            <a:latin typeface="+mn-lt"/>
          </a:endParaRPr>
        </a:p>
      </dgm:t>
    </dgm:pt>
    <dgm:pt modelId="{04387874-78DA-9349-B7C0-B99DE70611F7}" type="parTrans" cxnId="{2BF96350-B140-2543-95E3-C7F9956D9A17}">
      <dgm:prSet/>
      <dgm:spPr/>
      <dgm:t>
        <a:bodyPr/>
        <a:lstStyle/>
        <a:p>
          <a:endParaRPr lang="en-US" sz="1800"/>
        </a:p>
      </dgm:t>
    </dgm:pt>
    <dgm:pt modelId="{26DD9EB1-3447-2544-B372-470A8C5A1D0F}" type="sibTrans" cxnId="{2BF96350-B140-2543-95E3-C7F9956D9A17}">
      <dgm:prSet/>
      <dgm:spPr/>
      <dgm:t>
        <a:bodyPr/>
        <a:lstStyle/>
        <a:p>
          <a:endParaRPr lang="en-US" sz="1800"/>
        </a:p>
      </dgm:t>
    </dgm:pt>
    <dgm:pt modelId="{B07F354C-9D65-5A4C-8E86-5499D7C47281}">
      <dgm:prSet phldrT="[Text]" custT="1"/>
      <dgm:spPr>
        <a:solidFill>
          <a:schemeClr val="tx2">
            <a:lumMod val="50000"/>
            <a:alpha val="90000"/>
          </a:schemeClr>
        </a:solidFill>
      </dgm:spPr>
      <dgm:t>
        <a:bodyPr/>
        <a:lstStyle/>
        <a:p>
          <a:r>
            <a:rPr lang="en-US" sz="1050" b="1" dirty="0" smtClean="0">
              <a:latin typeface="+mn-lt"/>
            </a:rPr>
            <a:t>Incremental Innovation becomes the order of the day @ Apple</a:t>
          </a:r>
          <a:endParaRPr lang="en-US" sz="1050" b="1" dirty="0">
            <a:latin typeface="+mn-lt"/>
          </a:endParaRPr>
        </a:p>
      </dgm:t>
    </dgm:pt>
    <dgm:pt modelId="{05101E8B-5722-2D47-8087-5C3F9B78B48F}" type="parTrans" cxnId="{7B6746ED-6BE0-9D40-8A58-E81FBD0C6D31}">
      <dgm:prSet/>
      <dgm:spPr/>
      <dgm:t>
        <a:bodyPr/>
        <a:lstStyle/>
        <a:p>
          <a:endParaRPr lang="en-US" sz="1800"/>
        </a:p>
      </dgm:t>
    </dgm:pt>
    <dgm:pt modelId="{2AF19F4E-19EE-4843-A4B1-6FDBBAF4169B}" type="sibTrans" cxnId="{7B6746ED-6BE0-9D40-8A58-E81FBD0C6D31}">
      <dgm:prSet/>
      <dgm:spPr/>
      <dgm:t>
        <a:bodyPr/>
        <a:lstStyle/>
        <a:p>
          <a:endParaRPr lang="en-US" sz="1800"/>
        </a:p>
      </dgm:t>
    </dgm:pt>
    <dgm:pt modelId="{3F1FE7C0-248A-9846-BEFC-72C3AEF5C067}">
      <dgm:prSet phldrT="[Text]" custT="1"/>
      <dgm:spPr>
        <a:solidFill>
          <a:schemeClr val="accent5">
            <a:lumMod val="75000"/>
            <a:alpha val="90000"/>
          </a:schemeClr>
        </a:solidFill>
      </dgm:spPr>
      <dgm:t>
        <a:bodyPr/>
        <a:lstStyle/>
        <a:p>
          <a:r>
            <a:rPr lang="en-US" sz="1050" b="1" dirty="0" smtClean="0">
              <a:latin typeface="+mn-lt"/>
            </a:rPr>
            <a:t>Sales Channel Innovation</a:t>
          </a:r>
          <a:endParaRPr lang="en-US" sz="1050" b="1" dirty="0">
            <a:latin typeface="+mn-lt"/>
          </a:endParaRPr>
        </a:p>
      </dgm:t>
    </dgm:pt>
    <dgm:pt modelId="{2482E5E3-97B6-A845-A535-3FAD6EF22CFC}" type="parTrans" cxnId="{2BAF3663-E095-8944-985C-5D6DFDD92E84}">
      <dgm:prSet/>
      <dgm:spPr/>
      <dgm:t>
        <a:bodyPr/>
        <a:lstStyle/>
        <a:p>
          <a:endParaRPr lang="en-US"/>
        </a:p>
      </dgm:t>
    </dgm:pt>
    <dgm:pt modelId="{A57A8A3A-6750-264E-BF2C-045F538379AB}" type="sibTrans" cxnId="{2BAF3663-E095-8944-985C-5D6DFDD92E84}">
      <dgm:prSet/>
      <dgm:spPr/>
      <dgm:t>
        <a:bodyPr/>
        <a:lstStyle/>
        <a:p>
          <a:endParaRPr lang="en-US"/>
        </a:p>
      </dgm:t>
    </dgm:pt>
    <dgm:pt modelId="{A704663B-240D-344C-93C2-7E7210ACD4D2}">
      <dgm:prSet phldrT="[Text]" custT="1"/>
      <dgm:spPr>
        <a:solidFill>
          <a:schemeClr val="accent5">
            <a:lumMod val="75000"/>
            <a:alpha val="90000"/>
          </a:schemeClr>
        </a:solidFill>
      </dgm:spPr>
      <dgm:t>
        <a:bodyPr/>
        <a:lstStyle/>
        <a:p>
          <a:r>
            <a:rPr lang="en-US" sz="1050" b="1" smtClean="0">
              <a:latin typeface="+mn-lt"/>
            </a:rPr>
            <a:t>Launch of “Insanely Great” Products made a comeback</a:t>
          </a:r>
          <a:endParaRPr lang="en-US" sz="1050" b="1" dirty="0">
            <a:latin typeface="+mn-lt"/>
          </a:endParaRPr>
        </a:p>
      </dgm:t>
    </dgm:pt>
    <dgm:pt modelId="{A35402C3-6D0E-BF41-8C53-26FE1A14DD1F}" type="parTrans" cxnId="{DC4F5685-FA8C-2242-A4E8-BAC66E95219B}">
      <dgm:prSet/>
      <dgm:spPr/>
      <dgm:t>
        <a:bodyPr/>
        <a:lstStyle/>
        <a:p>
          <a:endParaRPr lang="en-US"/>
        </a:p>
      </dgm:t>
    </dgm:pt>
    <dgm:pt modelId="{EF6399CA-5F3D-F946-BC39-51C33F54D178}" type="sibTrans" cxnId="{DC4F5685-FA8C-2242-A4E8-BAC66E95219B}">
      <dgm:prSet/>
      <dgm:spPr/>
      <dgm:t>
        <a:bodyPr/>
        <a:lstStyle/>
        <a:p>
          <a:endParaRPr lang="en-US"/>
        </a:p>
      </dgm:t>
    </dgm:pt>
    <dgm:pt modelId="{27C33046-CCCF-BC4C-A1A6-E06DCF975C34}" type="pres">
      <dgm:prSet presAssocID="{48F2096E-C2A9-4D48-8FBF-66EED2E30812}" presName="theList" presStyleCnt="0">
        <dgm:presLayoutVars>
          <dgm:dir/>
          <dgm:animLvl val="lvl"/>
          <dgm:resizeHandles val="exact"/>
        </dgm:presLayoutVars>
      </dgm:prSet>
      <dgm:spPr/>
      <dgm:t>
        <a:bodyPr/>
        <a:lstStyle/>
        <a:p>
          <a:endParaRPr lang="en-US"/>
        </a:p>
      </dgm:t>
    </dgm:pt>
    <dgm:pt modelId="{F215D9EF-F9E5-5D46-9FA8-C5E239B12691}" type="pres">
      <dgm:prSet presAssocID="{EFBFC053-16E2-0240-8499-793385425BCE}" presName="compNode" presStyleCnt="0"/>
      <dgm:spPr/>
      <dgm:t>
        <a:bodyPr/>
        <a:lstStyle/>
        <a:p>
          <a:endParaRPr lang="en-IN"/>
        </a:p>
      </dgm:t>
    </dgm:pt>
    <dgm:pt modelId="{A4B30B73-D10F-5747-BDD9-A5F02827E393}" type="pres">
      <dgm:prSet presAssocID="{EFBFC053-16E2-0240-8499-793385425BCE}" presName="noGeometry" presStyleCnt="0"/>
      <dgm:spPr/>
      <dgm:t>
        <a:bodyPr/>
        <a:lstStyle/>
        <a:p>
          <a:endParaRPr lang="en-IN"/>
        </a:p>
      </dgm:t>
    </dgm:pt>
    <dgm:pt modelId="{FE074777-42EF-904D-AF48-FB9968692939}" type="pres">
      <dgm:prSet presAssocID="{EFBFC053-16E2-0240-8499-793385425BCE}" presName="childTextVisible" presStyleLbl="bgAccFollowNode1" presStyleIdx="0" presStyleCnt="3" custScaleX="112284" custScaleY="152871">
        <dgm:presLayoutVars>
          <dgm:bulletEnabled val="1"/>
        </dgm:presLayoutVars>
      </dgm:prSet>
      <dgm:spPr/>
      <dgm:t>
        <a:bodyPr/>
        <a:lstStyle/>
        <a:p>
          <a:endParaRPr lang="en-US"/>
        </a:p>
      </dgm:t>
    </dgm:pt>
    <dgm:pt modelId="{0C848806-7F09-BB48-8266-5DFC0B733A24}" type="pres">
      <dgm:prSet presAssocID="{EFBFC053-16E2-0240-8499-793385425BCE}" presName="childTextHidden" presStyleLbl="bgAccFollowNode1" presStyleIdx="0" presStyleCnt="3"/>
      <dgm:spPr/>
      <dgm:t>
        <a:bodyPr/>
        <a:lstStyle/>
        <a:p>
          <a:endParaRPr lang="en-US"/>
        </a:p>
      </dgm:t>
    </dgm:pt>
    <dgm:pt modelId="{7BE44A8E-3F6C-FE4E-80C3-B8404D9F44B5}" type="pres">
      <dgm:prSet presAssocID="{EFBFC053-16E2-0240-8499-793385425BCE}" presName="parentText" presStyleLbl="node1" presStyleIdx="0" presStyleCnt="3">
        <dgm:presLayoutVars>
          <dgm:chMax val="1"/>
          <dgm:bulletEnabled val="1"/>
        </dgm:presLayoutVars>
      </dgm:prSet>
      <dgm:spPr/>
      <dgm:t>
        <a:bodyPr/>
        <a:lstStyle/>
        <a:p>
          <a:endParaRPr lang="en-US"/>
        </a:p>
      </dgm:t>
    </dgm:pt>
    <dgm:pt modelId="{AA3FD5FC-1062-F047-AD98-158CBE5F2120}" type="pres">
      <dgm:prSet presAssocID="{EFBFC053-16E2-0240-8499-793385425BCE}" presName="aSpace" presStyleCnt="0"/>
      <dgm:spPr/>
      <dgm:t>
        <a:bodyPr/>
        <a:lstStyle/>
        <a:p>
          <a:endParaRPr lang="en-IN"/>
        </a:p>
      </dgm:t>
    </dgm:pt>
    <dgm:pt modelId="{18D946D4-8EDA-9A4F-8BFD-A0D33508796B}" type="pres">
      <dgm:prSet presAssocID="{36E57EF0-3A75-2E4B-BC68-5B5BEBDD48DF}" presName="compNode" presStyleCnt="0"/>
      <dgm:spPr/>
      <dgm:t>
        <a:bodyPr/>
        <a:lstStyle/>
        <a:p>
          <a:endParaRPr lang="en-IN"/>
        </a:p>
      </dgm:t>
    </dgm:pt>
    <dgm:pt modelId="{E9FF7B0B-9529-0341-A838-E307B9685428}" type="pres">
      <dgm:prSet presAssocID="{36E57EF0-3A75-2E4B-BC68-5B5BEBDD48DF}" presName="noGeometry" presStyleCnt="0"/>
      <dgm:spPr/>
      <dgm:t>
        <a:bodyPr/>
        <a:lstStyle/>
        <a:p>
          <a:endParaRPr lang="en-IN"/>
        </a:p>
      </dgm:t>
    </dgm:pt>
    <dgm:pt modelId="{4E47A911-319A-1E4D-9F75-1B70174B46AC}" type="pres">
      <dgm:prSet presAssocID="{36E57EF0-3A75-2E4B-BC68-5B5BEBDD48DF}" presName="childTextVisible" presStyleLbl="bgAccFollowNode1" presStyleIdx="1" presStyleCnt="3" custScaleX="109764" custScaleY="129112">
        <dgm:presLayoutVars>
          <dgm:bulletEnabled val="1"/>
        </dgm:presLayoutVars>
      </dgm:prSet>
      <dgm:spPr/>
      <dgm:t>
        <a:bodyPr/>
        <a:lstStyle/>
        <a:p>
          <a:endParaRPr lang="en-US"/>
        </a:p>
      </dgm:t>
    </dgm:pt>
    <dgm:pt modelId="{3CAABC75-9DE0-E745-99C3-15C790E96C60}" type="pres">
      <dgm:prSet presAssocID="{36E57EF0-3A75-2E4B-BC68-5B5BEBDD48DF}" presName="childTextHidden" presStyleLbl="bgAccFollowNode1" presStyleIdx="1" presStyleCnt="3"/>
      <dgm:spPr/>
      <dgm:t>
        <a:bodyPr/>
        <a:lstStyle/>
        <a:p>
          <a:endParaRPr lang="en-US"/>
        </a:p>
      </dgm:t>
    </dgm:pt>
    <dgm:pt modelId="{2F1250CC-AB6C-5242-95CF-C937D232EDAB}" type="pres">
      <dgm:prSet presAssocID="{36E57EF0-3A75-2E4B-BC68-5B5BEBDD48DF}" presName="parentText" presStyleLbl="node1" presStyleIdx="1" presStyleCnt="3">
        <dgm:presLayoutVars>
          <dgm:chMax val="1"/>
          <dgm:bulletEnabled val="1"/>
        </dgm:presLayoutVars>
      </dgm:prSet>
      <dgm:spPr/>
      <dgm:t>
        <a:bodyPr/>
        <a:lstStyle/>
        <a:p>
          <a:endParaRPr lang="en-US"/>
        </a:p>
      </dgm:t>
    </dgm:pt>
    <dgm:pt modelId="{322D3A21-02B2-3147-ABC2-C8560EB50AD8}" type="pres">
      <dgm:prSet presAssocID="{36E57EF0-3A75-2E4B-BC68-5B5BEBDD48DF}" presName="aSpace" presStyleCnt="0"/>
      <dgm:spPr/>
      <dgm:t>
        <a:bodyPr/>
        <a:lstStyle/>
        <a:p>
          <a:endParaRPr lang="en-IN"/>
        </a:p>
      </dgm:t>
    </dgm:pt>
    <dgm:pt modelId="{9AAFEA0F-C0C5-A644-A430-C637BE1576CB}" type="pres">
      <dgm:prSet presAssocID="{FD816A9E-7708-C142-986D-7E6EC57FFF04}" presName="compNode" presStyleCnt="0"/>
      <dgm:spPr/>
      <dgm:t>
        <a:bodyPr/>
        <a:lstStyle/>
        <a:p>
          <a:endParaRPr lang="en-IN"/>
        </a:p>
      </dgm:t>
    </dgm:pt>
    <dgm:pt modelId="{263E3012-42FC-6F48-9162-F4CBBC2CD949}" type="pres">
      <dgm:prSet presAssocID="{FD816A9E-7708-C142-986D-7E6EC57FFF04}" presName="noGeometry" presStyleCnt="0"/>
      <dgm:spPr/>
      <dgm:t>
        <a:bodyPr/>
        <a:lstStyle/>
        <a:p>
          <a:endParaRPr lang="en-IN"/>
        </a:p>
      </dgm:t>
    </dgm:pt>
    <dgm:pt modelId="{E61B9AB3-16FB-C444-B559-19D1E3CD1B18}" type="pres">
      <dgm:prSet presAssocID="{FD816A9E-7708-C142-986D-7E6EC57FFF04}" presName="childTextVisible" presStyleLbl="bgAccFollowNode1" presStyleIdx="2" presStyleCnt="3" custScaleY="152871" custLinFactNeighborX="950">
        <dgm:presLayoutVars>
          <dgm:bulletEnabled val="1"/>
        </dgm:presLayoutVars>
      </dgm:prSet>
      <dgm:spPr/>
      <dgm:t>
        <a:bodyPr/>
        <a:lstStyle/>
        <a:p>
          <a:endParaRPr lang="en-US"/>
        </a:p>
      </dgm:t>
    </dgm:pt>
    <dgm:pt modelId="{B873E84C-6F30-774A-BBD2-ACC5053A2391}" type="pres">
      <dgm:prSet presAssocID="{FD816A9E-7708-C142-986D-7E6EC57FFF04}" presName="childTextHidden" presStyleLbl="bgAccFollowNode1" presStyleIdx="2" presStyleCnt="3"/>
      <dgm:spPr/>
      <dgm:t>
        <a:bodyPr/>
        <a:lstStyle/>
        <a:p>
          <a:endParaRPr lang="en-US"/>
        </a:p>
      </dgm:t>
    </dgm:pt>
    <dgm:pt modelId="{F6FC7043-F929-5241-A787-8B7BF287222B}" type="pres">
      <dgm:prSet presAssocID="{FD816A9E-7708-C142-986D-7E6EC57FFF04}" presName="parentText" presStyleLbl="node1" presStyleIdx="2" presStyleCnt="3">
        <dgm:presLayoutVars>
          <dgm:chMax val="1"/>
          <dgm:bulletEnabled val="1"/>
        </dgm:presLayoutVars>
      </dgm:prSet>
      <dgm:spPr/>
      <dgm:t>
        <a:bodyPr/>
        <a:lstStyle/>
        <a:p>
          <a:endParaRPr lang="en-US"/>
        </a:p>
      </dgm:t>
    </dgm:pt>
  </dgm:ptLst>
  <dgm:cxnLst>
    <dgm:cxn modelId="{7B6746ED-6BE0-9D40-8A58-E81FBD0C6D31}" srcId="{36E57EF0-3A75-2E4B-BC68-5B5BEBDD48DF}" destId="{B07F354C-9D65-5A4C-8E86-5499D7C47281}" srcOrd="2" destOrd="0" parTransId="{05101E8B-5722-2D47-8087-5C3F9B78B48F}" sibTransId="{2AF19F4E-19EE-4843-A4B1-6FDBBAF4169B}"/>
    <dgm:cxn modelId="{55EA3670-FD00-40D7-B3C1-D23D392A1CA1}" type="presOf" srcId="{00D76D0A-FD52-4A4B-AEC5-A3CA215B4A1E}" destId="{0C848806-7F09-BB48-8266-5DFC0B733A24}" srcOrd="1" destOrd="3" presId="urn:microsoft.com/office/officeart/2005/8/layout/hProcess6"/>
    <dgm:cxn modelId="{EB2A921A-EDBD-4160-824B-4202A7D58AB4}" type="presOf" srcId="{6FD3DF81-893A-794D-BFCD-D7989A608786}" destId="{E61B9AB3-16FB-C444-B559-19D1E3CD1B18}" srcOrd="0" destOrd="0" presId="urn:microsoft.com/office/officeart/2005/8/layout/hProcess6"/>
    <dgm:cxn modelId="{83BA2F19-25BA-C346-8D30-F88523D8BF95}" srcId="{FD816A9E-7708-C142-986D-7E6EC57FFF04}" destId="{6FD3DF81-893A-794D-BFCD-D7989A608786}" srcOrd="0" destOrd="0" parTransId="{63FC8B7C-7F1C-9741-ABC0-B07221F0FBFB}" sibTransId="{91DBCE40-A188-B24D-91A9-BCCE2FC09892}"/>
    <dgm:cxn modelId="{3B9AB613-3015-4660-A8D7-A9F4F400B4D9}" type="presOf" srcId="{0F8FA04C-0D11-9A49-9F82-66CDF3A639B4}" destId="{0C848806-7F09-BB48-8266-5DFC0B733A24}" srcOrd="1" destOrd="1" presId="urn:microsoft.com/office/officeart/2005/8/layout/hProcess6"/>
    <dgm:cxn modelId="{551A2E6D-A30A-1A44-98FD-34D9AD9D0F56}" srcId="{FD816A9E-7708-C142-986D-7E6EC57FFF04}" destId="{7519E9EE-E2A9-2A4C-9DAD-E427EE8106B5}" srcOrd="1" destOrd="0" parTransId="{CFAE4247-577F-7449-B1BB-B5EDF4492C77}" sibTransId="{A00757E8-B0F0-114A-9C2B-E88EC2B1CA6F}"/>
    <dgm:cxn modelId="{08A78DC9-6529-7047-A38E-0834FD0C85A5}" srcId="{EFBFC053-16E2-0240-8499-793385425BCE}" destId="{0F8FA04C-0D11-9A49-9F82-66CDF3A639B4}" srcOrd="1" destOrd="0" parTransId="{15B077C1-BB98-2F44-BE0B-BD05264C7C73}" sibTransId="{024521BE-5F37-FB4E-960B-22A85718F2AD}"/>
    <dgm:cxn modelId="{50C4207A-0DA6-4592-A956-E0C522F8A71E}" type="presOf" srcId="{352CCEA5-AC2E-534C-96AC-1D23643C5FAB}" destId="{3CAABC75-9DE0-E745-99C3-15C790E96C60}" srcOrd="1" destOrd="1" presId="urn:microsoft.com/office/officeart/2005/8/layout/hProcess6"/>
    <dgm:cxn modelId="{DD469278-2F3A-7E46-A00B-4F93513468B1}" srcId="{EFBFC053-16E2-0240-8499-793385425BCE}" destId="{50FA7983-CAA0-C84A-84A1-B72456FD4BF0}" srcOrd="0" destOrd="0" parTransId="{ADFD4900-DD53-B94C-9BDF-E1D0C56F6C2A}" sibTransId="{293E653E-9EC7-AC4C-9027-5DCC0D51FF4B}"/>
    <dgm:cxn modelId="{F389C1E4-7F36-5044-B259-B627869D79A9}" srcId="{36E57EF0-3A75-2E4B-BC68-5B5BEBDD48DF}" destId="{352CCEA5-AC2E-534C-96AC-1D23643C5FAB}" srcOrd="1" destOrd="0" parTransId="{EB81DB1E-CC9F-0B43-A19E-7E1FC4AD0E5E}" sibTransId="{AD490CE5-BF58-6F4A-8967-8AB2513D7196}"/>
    <dgm:cxn modelId="{95AC30D3-5FE8-4DC2-BACC-BF0306664834}" type="presOf" srcId="{36E57EF0-3A75-2E4B-BC68-5B5BEBDD48DF}" destId="{2F1250CC-AB6C-5242-95CF-C937D232EDAB}" srcOrd="0" destOrd="0" presId="urn:microsoft.com/office/officeart/2005/8/layout/hProcess6"/>
    <dgm:cxn modelId="{68E10685-0F48-4B52-B62C-334DF007EC00}" type="presOf" srcId="{B07F354C-9D65-5A4C-8E86-5499D7C47281}" destId="{3CAABC75-9DE0-E745-99C3-15C790E96C60}" srcOrd="1" destOrd="2" presId="urn:microsoft.com/office/officeart/2005/8/layout/hProcess6"/>
    <dgm:cxn modelId="{DC2F2058-7EB6-4E64-89A8-1BB93699578F}" type="presOf" srcId="{878258A6-B8F8-0C40-88E0-660516A03A69}" destId="{0C848806-7F09-BB48-8266-5DFC0B733A24}" srcOrd="1" destOrd="2" presId="urn:microsoft.com/office/officeart/2005/8/layout/hProcess6"/>
    <dgm:cxn modelId="{EF444A25-3BAD-8F4B-BDBF-0D9356EEF68A}" srcId="{EFBFC053-16E2-0240-8499-793385425BCE}" destId="{878258A6-B8F8-0C40-88E0-660516A03A69}" srcOrd="2" destOrd="0" parTransId="{550162C9-8E50-4D4D-8EC5-C91E0190CDDC}" sibTransId="{17C458FB-747C-A248-BAA6-F12DC1EBE662}"/>
    <dgm:cxn modelId="{DC4F5685-FA8C-2242-A4E8-BAC66E95219B}" srcId="{FD816A9E-7708-C142-986D-7E6EC57FFF04}" destId="{A704663B-240D-344C-93C2-7E7210ACD4D2}" srcOrd="3" destOrd="0" parTransId="{A35402C3-6D0E-BF41-8C53-26FE1A14DD1F}" sibTransId="{EF6399CA-5F3D-F946-BC39-51C33F54D178}"/>
    <dgm:cxn modelId="{B0B07B83-9141-43C0-8F94-C6A27B804D7D}" type="presOf" srcId="{0F8FA04C-0D11-9A49-9F82-66CDF3A639B4}" destId="{FE074777-42EF-904D-AF48-FB9968692939}" srcOrd="0" destOrd="1" presId="urn:microsoft.com/office/officeart/2005/8/layout/hProcess6"/>
    <dgm:cxn modelId="{96A9676F-354C-CC45-B921-2CF5EF656097}" srcId="{48F2096E-C2A9-4D48-8FBF-66EED2E30812}" destId="{36E57EF0-3A75-2E4B-BC68-5B5BEBDD48DF}" srcOrd="1" destOrd="0" parTransId="{E5BB3C3C-790A-4F4D-BF29-7BBC4E562D78}" sibTransId="{2EAF0F0E-F48F-EF4A-98ED-B3F2A39ED79D}"/>
    <dgm:cxn modelId="{2BF96350-B140-2543-95E3-C7F9956D9A17}" srcId="{EFBFC053-16E2-0240-8499-793385425BCE}" destId="{00D76D0A-FD52-4A4B-AEC5-A3CA215B4A1E}" srcOrd="3" destOrd="0" parTransId="{04387874-78DA-9349-B7C0-B99DE70611F7}" sibTransId="{26DD9EB1-3447-2544-B372-470A8C5A1D0F}"/>
    <dgm:cxn modelId="{5CC0FB0C-577F-4B00-A0E3-D733B0C86274}" type="presOf" srcId="{A704663B-240D-344C-93C2-7E7210ACD4D2}" destId="{B873E84C-6F30-774A-BBD2-ACC5053A2391}" srcOrd="1" destOrd="3" presId="urn:microsoft.com/office/officeart/2005/8/layout/hProcess6"/>
    <dgm:cxn modelId="{B01E49ED-B9AF-43E6-8099-81CD6F3FB6D4}" type="presOf" srcId="{6FD3DF81-893A-794D-BFCD-D7989A608786}" destId="{B873E84C-6F30-774A-BBD2-ACC5053A2391}" srcOrd="1" destOrd="0" presId="urn:microsoft.com/office/officeart/2005/8/layout/hProcess6"/>
    <dgm:cxn modelId="{9C68E19D-85F9-45E3-9668-7A0240801CC5}" type="presOf" srcId="{B07F354C-9D65-5A4C-8E86-5499D7C47281}" destId="{4E47A911-319A-1E4D-9F75-1B70174B46AC}" srcOrd="0" destOrd="2" presId="urn:microsoft.com/office/officeart/2005/8/layout/hProcess6"/>
    <dgm:cxn modelId="{95C934E4-CC3C-43F1-9201-C8B83ABE11E1}" type="presOf" srcId="{7519E9EE-E2A9-2A4C-9DAD-E427EE8106B5}" destId="{E61B9AB3-16FB-C444-B559-19D1E3CD1B18}" srcOrd="0" destOrd="1" presId="urn:microsoft.com/office/officeart/2005/8/layout/hProcess6"/>
    <dgm:cxn modelId="{B925C635-1F2D-459A-AC98-F3DB81DB4C32}" type="presOf" srcId="{3F1FE7C0-248A-9846-BEFC-72C3AEF5C067}" destId="{B873E84C-6F30-774A-BBD2-ACC5053A2391}" srcOrd="1" destOrd="2" presId="urn:microsoft.com/office/officeart/2005/8/layout/hProcess6"/>
    <dgm:cxn modelId="{56B28AB3-3AA0-4735-803F-554CED9F8F4E}" type="presOf" srcId="{A704663B-240D-344C-93C2-7E7210ACD4D2}" destId="{E61B9AB3-16FB-C444-B559-19D1E3CD1B18}" srcOrd="0" destOrd="3" presId="urn:microsoft.com/office/officeart/2005/8/layout/hProcess6"/>
    <dgm:cxn modelId="{3A13D75A-9FB3-47B7-AACC-5768C831F6BE}" type="presOf" srcId="{7519E9EE-E2A9-2A4C-9DAD-E427EE8106B5}" destId="{B873E84C-6F30-774A-BBD2-ACC5053A2391}" srcOrd="1" destOrd="1" presId="urn:microsoft.com/office/officeart/2005/8/layout/hProcess6"/>
    <dgm:cxn modelId="{8A529300-7A1F-4D64-A8A7-0C0EBF68FF69}" type="presOf" srcId="{878258A6-B8F8-0C40-88E0-660516A03A69}" destId="{FE074777-42EF-904D-AF48-FB9968692939}" srcOrd="0" destOrd="2" presId="urn:microsoft.com/office/officeart/2005/8/layout/hProcess6"/>
    <dgm:cxn modelId="{616B2C2C-6CB1-453C-AA37-992D06DFA2C8}" type="presOf" srcId="{00D76D0A-FD52-4A4B-AEC5-A3CA215B4A1E}" destId="{FE074777-42EF-904D-AF48-FB9968692939}" srcOrd="0" destOrd="3" presId="urn:microsoft.com/office/officeart/2005/8/layout/hProcess6"/>
    <dgm:cxn modelId="{575CC4AA-D921-428D-A4E4-D451D90B7557}" type="presOf" srcId="{EFBFC053-16E2-0240-8499-793385425BCE}" destId="{7BE44A8E-3F6C-FE4E-80C3-B8404D9F44B5}" srcOrd="0" destOrd="0" presId="urn:microsoft.com/office/officeart/2005/8/layout/hProcess6"/>
    <dgm:cxn modelId="{DBBE6554-6B49-497E-86DF-8B869D4D1C7C}" type="presOf" srcId="{352CCEA5-AC2E-534C-96AC-1D23643C5FAB}" destId="{4E47A911-319A-1E4D-9F75-1B70174B46AC}" srcOrd="0" destOrd="1" presId="urn:microsoft.com/office/officeart/2005/8/layout/hProcess6"/>
    <dgm:cxn modelId="{AF9E7E7A-1599-44E8-A9F5-3E51B11B8E17}" type="presOf" srcId="{50FA7983-CAA0-C84A-84A1-B72456FD4BF0}" destId="{FE074777-42EF-904D-AF48-FB9968692939}" srcOrd="0" destOrd="0" presId="urn:microsoft.com/office/officeart/2005/8/layout/hProcess6"/>
    <dgm:cxn modelId="{83098114-263B-4FD6-B3F6-5093337B0A71}" type="presOf" srcId="{48F2096E-C2A9-4D48-8FBF-66EED2E30812}" destId="{27C33046-CCCF-BC4C-A1A6-E06DCF975C34}" srcOrd="0" destOrd="0" presId="urn:microsoft.com/office/officeart/2005/8/layout/hProcess6"/>
    <dgm:cxn modelId="{F08C1A20-33C8-4A7C-88F4-1E8EEB34E97F}" type="presOf" srcId="{F1B3BAB1-9875-0047-89B0-460FC86A7EDD}" destId="{3CAABC75-9DE0-E745-99C3-15C790E96C60}" srcOrd="1" destOrd="0" presId="urn:microsoft.com/office/officeart/2005/8/layout/hProcess6"/>
    <dgm:cxn modelId="{1AA56CF8-80D6-4E02-BD59-E47C90C81F09}" type="presOf" srcId="{F1B3BAB1-9875-0047-89B0-460FC86A7EDD}" destId="{4E47A911-319A-1E4D-9F75-1B70174B46AC}" srcOrd="0" destOrd="0" presId="urn:microsoft.com/office/officeart/2005/8/layout/hProcess6"/>
    <dgm:cxn modelId="{814C0979-E8A8-40EB-830F-70C59A8257B1}" type="presOf" srcId="{3F1FE7C0-248A-9846-BEFC-72C3AEF5C067}" destId="{E61B9AB3-16FB-C444-B559-19D1E3CD1B18}" srcOrd="0" destOrd="2" presId="urn:microsoft.com/office/officeart/2005/8/layout/hProcess6"/>
    <dgm:cxn modelId="{8AE39F7F-C73B-8D45-9509-DAB8EA387932}" srcId="{36E57EF0-3A75-2E4B-BC68-5B5BEBDD48DF}" destId="{F1B3BAB1-9875-0047-89B0-460FC86A7EDD}" srcOrd="0" destOrd="0" parTransId="{EDB7BAB2-0049-D44F-8EAE-FD1A309D131D}" sibTransId="{EB385119-65BB-9D44-98C2-854B39C01874}"/>
    <dgm:cxn modelId="{0E089993-6E69-9C40-AEF4-27B43B07AC50}" srcId="{48F2096E-C2A9-4D48-8FBF-66EED2E30812}" destId="{FD816A9E-7708-C142-986D-7E6EC57FFF04}" srcOrd="2" destOrd="0" parTransId="{19AB34F1-F23F-484F-A95B-83077B6563C4}" sibTransId="{CA768BFC-C313-B946-8C22-4D7AAE265628}"/>
    <dgm:cxn modelId="{2BAF3663-E095-8944-985C-5D6DFDD92E84}" srcId="{FD816A9E-7708-C142-986D-7E6EC57FFF04}" destId="{3F1FE7C0-248A-9846-BEFC-72C3AEF5C067}" srcOrd="2" destOrd="0" parTransId="{2482E5E3-97B6-A845-A535-3FAD6EF22CFC}" sibTransId="{A57A8A3A-6750-264E-BF2C-045F538379AB}"/>
    <dgm:cxn modelId="{56C4DCD1-1D4E-48CD-8FEC-7DD10B2190A2}" type="presOf" srcId="{FD816A9E-7708-C142-986D-7E6EC57FFF04}" destId="{F6FC7043-F929-5241-A787-8B7BF287222B}" srcOrd="0" destOrd="0" presId="urn:microsoft.com/office/officeart/2005/8/layout/hProcess6"/>
    <dgm:cxn modelId="{C91E901F-AD45-424F-950D-A9E503065C88}" type="presOf" srcId="{50FA7983-CAA0-C84A-84A1-B72456FD4BF0}" destId="{0C848806-7F09-BB48-8266-5DFC0B733A24}" srcOrd="1" destOrd="0" presId="urn:microsoft.com/office/officeart/2005/8/layout/hProcess6"/>
    <dgm:cxn modelId="{DABC5936-D783-2545-B04B-4B63B3F42404}" srcId="{48F2096E-C2A9-4D48-8FBF-66EED2E30812}" destId="{EFBFC053-16E2-0240-8499-793385425BCE}" srcOrd="0" destOrd="0" parTransId="{09F3E0F5-AC87-5748-9A22-5614133CB780}" sibTransId="{35C4F756-0C7F-3649-9BE7-98C84BC9A37A}"/>
    <dgm:cxn modelId="{A71288B7-6371-4959-BABB-561BC16E304B}" type="presParOf" srcId="{27C33046-CCCF-BC4C-A1A6-E06DCF975C34}" destId="{F215D9EF-F9E5-5D46-9FA8-C5E239B12691}" srcOrd="0" destOrd="0" presId="urn:microsoft.com/office/officeart/2005/8/layout/hProcess6"/>
    <dgm:cxn modelId="{9AC2F22E-349D-4FA1-89D9-58DCB9A8C87E}" type="presParOf" srcId="{F215D9EF-F9E5-5D46-9FA8-C5E239B12691}" destId="{A4B30B73-D10F-5747-BDD9-A5F02827E393}" srcOrd="0" destOrd="0" presId="urn:microsoft.com/office/officeart/2005/8/layout/hProcess6"/>
    <dgm:cxn modelId="{FFCAC27D-08B2-4986-A4CC-74899491B725}" type="presParOf" srcId="{F215D9EF-F9E5-5D46-9FA8-C5E239B12691}" destId="{FE074777-42EF-904D-AF48-FB9968692939}" srcOrd="1" destOrd="0" presId="urn:microsoft.com/office/officeart/2005/8/layout/hProcess6"/>
    <dgm:cxn modelId="{5C932F22-DEEC-4E27-A57E-BB1253BA8593}" type="presParOf" srcId="{F215D9EF-F9E5-5D46-9FA8-C5E239B12691}" destId="{0C848806-7F09-BB48-8266-5DFC0B733A24}" srcOrd="2" destOrd="0" presId="urn:microsoft.com/office/officeart/2005/8/layout/hProcess6"/>
    <dgm:cxn modelId="{3E84B517-18E1-4729-83E3-832524A3923E}" type="presParOf" srcId="{F215D9EF-F9E5-5D46-9FA8-C5E239B12691}" destId="{7BE44A8E-3F6C-FE4E-80C3-B8404D9F44B5}" srcOrd="3" destOrd="0" presId="urn:microsoft.com/office/officeart/2005/8/layout/hProcess6"/>
    <dgm:cxn modelId="{47739AF4-E0EE-449C-A6B6-06C1EF0AFE9B}" type="presParOf" srcId="{27C33046-CCCF-BC4C-A1A6-E06DCF975C34}" destId="{AA3FD5FC-1062-F047-AD98-158CBE5F2120}" srcOrd="1" destOrd="0" presId="urn:microsoft.com/office/officeart/2005/8/layout/hProcess6"/>
    <dgm:cxn modelId="{70BDDB04-29CD-4E7F-A725-125827BF2CED}" type="presParOf" srcId="{27C33046-CCCF-BC4C-A1A6-E06DCF975C34}" destId="{18D946D4-8EDA-9A4F-8BFD-A0D33508796B}" srcOrd="2" destOrd="0" presId="urn:microsoft.com/office/officeart/2005/8/layout/hProcess6"/>
    <dgm:cxn modelId="{C96231DD-3363-47AA-8192-0BFE96E30D8D}" type="presParOf" srcId="{18D946D4-8EDA-9A4F-8BFD-A0D33508796B}" destId="{E9FF7B0B-9529-0341-A838-E307B9685428}" srcOrd="0" destOrd="0" presId="urn:microsoft.com/office/officeart/2005/8/layout/hProcess6"/>
    <dgm:cxn modelId="{DD43B767-80E2-472E-9719-387C25063E1D}" type="presParOf" srcId="{18D946D4-8EDA-9A4F-8BFD-A0D33508796B}" destId="{4E47A911-319A-1E4D-9F75-1B70174B46AC}" srcOrd="1" destOrd="0" presId="urn:microsoft.com/office/officeart/2005/8/layout/hProcess6"/>
    <dgm:cxn modelId="{B986CD97-8FBD-4A2D-AAEB-EB15BB47D030}" type="presParOf" srcId="{18D946D4-8EDA-9A4F-8BFD-A0D33508796B}" destId="{3CAABC75-9DE0-E745-99C3-15C790E96C60}" srcOrd="2" destOrd="0" presId="urn:microsoft.com/office/officeart/2005/8/layout/hProcess6"/>
    <dgm:cxn modelId="{6B0373B2-0DEC-4F10-B3C4-AEFF8D518222}" type="presParOf" srcId="{18D946D4-8EDA-9A4F-8BFD-A0D33508796B}" destId="{2F1250CC-AB6C-5242-95CF-C937D232EDAB}" srcOrd="3" destOrd="0" presId="urn:microsoft.com/office/officeart/2005/8/layout/hProcess6"/>
    <dgm:cxn modelId="{B60205B6-5E0C-4C71-8977-007966993C88}" type="presParOf" srcId="{27C33046-CCCF-BC4C-A1A6-E06DCF975C34}" destId="{322D3A21-02B2-3147-ABC2-C8560EB50AD8}" srcOrd="3" destOrd="0" presId="urn:microsoft.com/office/officeart/2005/8/layout/hProcess6"/>
    <dgm:cxn modelId="{AB008175-2DE9-4305-B4FD-4C63D6819141}" type="presParOf" srcId="{27C33046-CCCF-BC4C-A1A6-E06DCF975C34}" destId="{9AAFEA0F-C0C5-A644-A430-C637BE1576CB}" srcOrd="4" destOrd="0" presId="urn:microsoft.com/office/officeart/2005/8/layout/hProcess6"/>
    <dgm:cxn modelId="{618EE8F0-7183-48D2-8D56-0649C6FEB1A2}" type="presParOf" srcId="{9AAFEA0F-C0C5-A644-A430-C637BE1576CB}" destId="{263E3012-42FC-6F48-9162-F4CBBC2CD949}" srcOrd="0" destOrd="0" presId="urn:microsoft.com/office/officeart/2005/8/layout/hProcess6"/>
    <dgm:cxn modelId="{5AA289EC-0A8C-407D-9DE8-399CC1CF3540}" type="presParOf" srcId="{9AAFEA0F-C0C5-A644-A430-C637BE1576CB}" destId="{E61B9AB3-16FB-C444-B559-19D1E3CD1B18}" srcOrd="1" destOrd="0" presId="urn:microsoft.com/office/officeart/2005/8/layout/hProcess6"/>
    <dgm:cxn modelId="{AB204E33-10E8-4920-85A5-3521B56F5511}" type="presParOf" srcId="{9AAFEA0F-C0C5-A644-A430-C637BE1576CB}" destId="{B873E84C-6F30-774A-BBD2-ACC5053A2391}" srcOrd="2" destOrd="0" presId="urn:microsoft.com/office/officeart/2005/8/layout/hProcess6"/>
    <dgm:cxn modelId="{CA14C65E-509E-4E1C-A7EA-0AA33F48710F}" type="presParOf" srcId="{9AAFEA0F-C0C5-A644-A430-C637BE1576CB}" destId="{F6FC7043-F929-5241-A787-8B7BF287222B}"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09735C-E2E6-BC47-B108-417894C5067D}" type="doc">
      <dgm:prSet loTypeId="urn:microsoft.com/office/officeart/2005/8/layout/lProcess1" loCatId="" qsTypeId="urn:microsoft.com/office/officeart/2005/8/quickstyle/simple4" qsCatId="simple" csTypeId="urn:microsoft.com/office/officeart/2005/8/colors/colorful1#2" csCatId="colorful" phldr="1"/>
      <dgm:spPr/>
      <dgm:t>
        <a:bodyPr/>
        <a:lstStyle/>
        <a:p>
          <a:endParaRPr lang="en-US"/>
        </a:p>
      </dgm:t>
    </dgm:pt>
    <dgm:pt modelId="{0A453195-B0AC-1C45-A6D5-EF59E1F61829}">
      <dgm:prSet phldrT="[Text]" custT="1"/>
      <dgm:spPr>
        <a:scene3d>
          <a:camera prst="orthographicFront"/>
          <a:lightRig rig="threePt" dir="t"/>
        </a:scene3d>
        <a:sp3d>
          <a:bevelT/>
        </a:sp3d>
      </dgm:spPr>
      <dgm:t>
        <a:bodyPr/>
        <a:lstStyle/>
        <a:p>
          <a:r>
            <a:rPr lang="en-US" sz="1100" b="1" dirty="0" smtClean="0">
              <a:solidFill>
                <a:schemeClr val="tx1"/>
              </a:solidFill>
              <a:latin typeface="+mn-lt"/>
            </a:rPr>
            <a:t>Trend Identification</a:t>
          </a:r>
          <a:endParaRPr lang="en-US" sz="1100" b="1" dirty="0">
            <a:solidFill>
              <a:schemeClr val="tx1"/>
            </a:solidFill>
            <a:latin typeface="+mn-lt"/>
          </a:endParaRPr>
        </a:p>
      </dgm:t>
    </dgm:pt>
    <dgm:pt modelId="{71D3B2BC-A152-AD42-AD91-DC45051FED25}" type="parTrans" cxnId="{84AD5FD2-7FE7-9741-A3FD-DEE08F96F202}">
      <dgm:prSet/>
      <dgm:spPr/>
      <dgm:t>
        <a:bodyPr/>
        <a:lstStyle/>
        <a:p>
          <a:endParaRPr lang="en-US" sz="1800">
            <a:solidFill>
              <a:schemeClr val="tx2"/>
            </a:solidFill>
          </a:endParaRPr>
        </a:p>
      </dgm:t>
    </dgm:pt>
    <dgm:pt modelId="{9FD3A77D-4F3A-BE43-B8C1-A2ECC8276426}" type="sibTrans" cxnId="{84AD5FD2-7FE7-9741-A3FD-DEE08F96F202}">
      <dgm:prSet/>
      <dgm:spPr/>
      <dgm:t>
        <a:bodyPr/>
        <a:lstStyle/>
        <a:p>
          <a:endParaRPr lang="en-US" sz="1800">
            <a:solidFill>
              <a:schemeClr val="tx2"/>
            </a:solidFill>
          </a:endParaRPr>
        </a:p>
      </dgm:t>
    </dgm:pt>
    <dgm:pt modelId="{F7DBCAF8-4988-6F48-9139-8B900135093E}">
      <dgm:prSet phldrT="[Text]" custT="1"/>
      <dgm:spPr>
        <a:scene3d>
          <a:camera prst="orthographicFront"/>
          <a:lightRig rig="threePt" dir="t"/>
        </a:scene3d>
        <a:sp3d>
          <a:bevelT/>
        </a:sp3d>
      </dgm:spPr>
      <dgm:t>
        <a:bodyPr/>
        <a:lstStyle/>
        <a:p>
          <a:r>
            <a:rPr lang="en-US" sz="1100" dirty="0" smtClean="0">
              <a:solidFill>
                <a:schemeClr val="tx1"/>
              </a:solidFill>
              <a:latin typeface="+mn-lt"/>
            </a:rPr>
            <a:t>Commoditization of PC Industry &amp; a Digital Boom were key drivers along Apple’s Marketing Campaign</a:t>
          </a:r>
          <a:endParaRPr lang="en-US" sz="1100" dirty="0">
            <a:solidFill>
              <a:schemeClr val="tx1"/>
            </a:solidFill>
            <a:latin typeface="+mn-lt"/>
          </a:endParaRPr>
        </a:p>
      </dgm:t>
    </dgm:pt>
    <dgm:pt modelId="{1658FFAB-1AFA-0645-97C9-B1BBE17E8094}" type="parTrans" cxnId="{C678482A-B40A-DD49-8ED2-F24C7C4AFB4A}">
      <dgm:prSet/>
      <dgm:spPr/>
      <dgm:t>
        <a:bodyPr/>
        <a:lstStyle/>
        <a:p>
          <a:endParaRPr lang="en-US" sz="1100">
            <a:solidFill>
              <a:schemeClr val="tx2"/>
            </a:solidFill>
            <a:latin typeface="+mn-lt"/>
          </a:endParaRPr>
        </a:p>
      </dgm:t>
    </dgm:pt>
    <dgm:pt modelId="{E1BAA4A8-A9CB-D045-802F-3C723CB65F24}" type="sibTrans" cxnId="{C678482A-B40A-DD49-8ED2-F24C7C4AFB4A}">
      <dgm:prSet/>
      <dgm:spPr/>
      <dgm:t>
        <a:bodyPr/>
        <a:lstStyle/>
        <a:p>
          <a:endParaRPr lang="en-US" sz="1100">
            <a:solidFill>
              <a:schemeClr val="tx2"/>
            </a:solidFill>
            <a:latin typeface="+mn-lt"/>
          </a:endParaRPr>
        </a:p>
      </dgm:t>
    </dgm:pt>
    <dgm:pt modelId="{C6816512-4C4E-6A49-88A1-A0B844C5E9D8}">
      <dgm:prSet phldrT="[Text]" custT="1"/>
      <dgm:spPr>
        <a:scene3d>
          <a:camera prst="orthographicFront"/>
          <a:lightRig rig="threePt" dir="t"/>
        </a:scene3d>
        <a:sp3d>
          <a:bevelT/>
        </a:sp3d>
      </dgm:spPr>
      <dgm:t>
        <a:bodyPr/>
        <a:lstStyle/>
        <a:p>
          <a:r>
            <a:rPr lang="en-US" sz="1100" b="1" dirty="0" smtClean="0">
              <a:solidFill>
                <a:schemeClr val="tx1"/>
              </a:solidFill>
              <a:latin typeface="+mn-lt"/>
            </a:rPr>
            <a:t>Analyze Competitors</a:t>
          </a:r>
          <a:endParaRPr lang="en-US" sz="1100" b="1" dirty="0">
            <a:solidFill>
              <a:schemeClr val="tx1"/>
            </a:solidFill>
            <a:latin typeface="+mn-lt"/>
          </a:endParaRPr>
        </a:p>
      </dgm:t>
    </dgm:pt>
    <dgm:pt modelId="{9CD124B5-C145-1A43-8EEB-C9D842D5E2DB}" type="parTrans" cxnId="{E51795D0-1A8C-EB47-A382-6B61FA9AF8E1}">
      <dgm:prSet/>
      <dgm:spPr/>
      <dgm:t>
        <a:bodyPr/>
        <a:lstStyle/>
        <a:p>
          <a:endParaRPr lang="en-US" sz="1800">
            <a:solidFill>
              <a:schemeClr val="tx2"/>
            </a:solidFill>
          </a:endParaRPr>
        </a:p>
      </dgm:t>
    </dgm:pt>
    <dgm:pt modelId="{DA933EA9-FBE5-BB4F-90F8-498834B74D1B}" type="sibTrans" cxnId="{E51795D0-1A8C-EB47-A382-6B61FA9AF8E1}">
      <dgm:prSet/>
      <dgm:spPr/>
      <dgm:t>
        <a:bodyPr/>
        <a:lstStyle/>
        <a:p>
          <a:endParaRPr lang="en-US" sz="1800">
            <a:solidFill>
              <a:schemeClr val="tx2"/>
            </a:solidFill>
          </a:endParaRPr>
        </a:p>
      </dgm:t>
    </dgm:pt>
    <dgm:pt modelId="{DD5169C3-FD8F-7847-B9AC-5116D81B8D79}">
      <dgm:prSet phldrT="[Text]" custT="1"/>
      <dgm:spPr>
        <a:scene3d>
          <a:camera prst="orthographicFront"/>
          <a:lightRig rig="threePt" dir="t"/>
        </a:scene3d>
        <a:sp3d>
          <a:bevelT/>
        </a:sp3d>
      </dgm:spPr>
      <dgm:t>
        <a:bodyPr/>
        <a:lstStyle/>
        <a:p>
          <a:r>
            <a:rPr lang="en-US" sz="1100" dirty="0" smtClean="0">
              <a:solidFill>
                <a:schemeClr val="tx1"/>
              </a:solidFill>
              <a:latin typeface="+mn-lt"/>
            </a:rPr>
            <a:t>De-licensing led to market share erosion</a:t>
          </a:r>
          <a:endParaRPr lang="en-US" sz="1100" dirty="0">
            <a:solidFill>
              <a:schemeClr val="tx1"/>
            </a:solidFill>
            <a:latin typeface="+mn-lt"/>
          </a:endParaRPr>
        </a:p>
      </dgm:t>
    </dgm:pt>
    <dgm:pt modelId="{E3ED3C1B-B416-F940-A9F2-DFFCDFAB39AB}" type="parTrans" cxnId="{E7243BCC-BBFD-BB48-ADCD-373B7CBBC8C4}">
      <dgm:prSet/>
      <dgm:spPr/>
      <dgm:t>
        <a:bodyPr/>
        <a:lstStyle/>
        <a:p>
          <a:endParaRPr lang="en-US" sz="1100">
            <a:solidFill>
              <a:schemeClr val="tx2"/>
            </a:solidFill>
            <a:latin typeface="+mn-lt"/>
          </a:endParaRPr>
        </a:p>
      </dgm:t>
    </dgm:pt>
    <dgm:pt modelId="{BECACC2B-7FCD-5B4E-8B5F-37124D3B173D}" type="sibTrans" cxnId="{E7243BCC-BBFD-BB48-ADCD-373B7CBBC8C4}">
      <dgm:prSet/>
      <dgm:spPr/>
      <dgm:t>
        <a:bodyPr/>
        <a:lstStyle/>
        <a:p>
          <a:endParaRPr lang="en-US" sz="1100">
            <a:solidFill>
              <a:schemeClr val="tx2"/>
            </a:solidFill>
            <a:latin typeface="+mn-lt"/>
          </a:endParaRPr>
        </a:p>
      </dgm:t>
    </dgm:pt>
    <dgm:pt modelId="{CFAF57DF-3563-B043-BC71-EFC6260B9912}">
      <dgm:prSet phldrT="[Text]" custT="1"/>
      <dgm:spPr>
        <a:scene3d>
          <a:camera prst="orthographicFront"/>
          <a:lightRig rig="threePt" dir="t"/>
        </a:scene3d>
        <a:sp3d>
          <a:bevelT/>
        </a:sp3d>
      </dgm:spPr>
      <dgm:t>
        <a:bodyPr/>
        <a:lstStyle/>
        <a:p>
          <a:r>
            <a:rPr lang="en-US" sz="1100" b="1" dirty="0" smtClean="0">
              <a:solidFill>
                <a:schemeClr val="tx1"/>
              </a:solidFill>
              <a:latin typeface="+mn-lt"/>
            </a:rPr>
            <a:t>Innovate</a:t>
          </a:r>
          <a:endParaRPr lang="en-US" sz="1100" b="1" dirty="0">
            <a:solidFill>
              <a:schemeClr val="tx1"/>
            </a:solidFill>
            <a:latin typeface="+mn-lt"/>
          </a:endParaRPr>
        </a:p>
      </dgm:t>
    </dgm:pt>
    <dgm:pt modelId="{C2288DB1-E5E2-494C-9181-463E435E8486}" type="parTrans" cxnId="{74D05B96-AD8A-8F43-8386-D0A6B985D24A}">
      <dgm:prSet/>
      <dgm:spPr/>
      <dgm:t>
        <a:bodyPr/>
        <a:lstStyle/>
        <a:p>
          <a:endParaRPr lang="en-US" sz="1800">
            <a:solidFill>
              <a:schemeClr val="tx2"/>
            </a:solidFill>
          </a:endParaRPr>
        </a:p>
      </dgm:t>
    </dgm:pt>
    <dgm:pt modelId="{9BD002C9-D778-EF4E-A1C1-FC6EB3160A03}" type="sibTrans" cxnId="{74D05B96-AD8A-8F43-8386-D0A6B985D24A}">
      <dgm:prSet/>
      <dgm:spPr/>
      <dgm:t>
        <a:bodyPr/>
        <a:lstStyle/>
        <a:p>
          <a:endParaRPr lang="en-US" sz="1800">
            <a:solidFill>
              <a:schemeClr val="tx2"/>
            </a:solidFill>
          </a:endParaRPr>
        </a:p>
      </dgm:t>
    </dgm:pt>
    <dgm:pt modelId="{0875E91F-C69F-C34D-831A-D8D80B6984F8}">
      <dgm:prSet phldrT="[Text]" custT="1"/>
      <dgm:spPr>
        <a:scene3d>
          <a:camera prst="orthographicFront"/>
          <a:lightRig rig="threePt" dir="t"/>
        </a:scene3d>
        <a:sp3d>
          <a:bevelT/>
        </a:sp3d>
      </dgm:spPr>
      <dgm:t>
        <a:bodyPr/>
        <a:lstStyle/>
        <a:p>
          <a:r>
            <a:rPr lang="en-US" sz="1100" dirty="0" smtClean="0">
              <a:solidFill>
                <a:schemeClr val="tx1"/>
              </a:solidFill>
              <a:latin typeface="+mn-lt"/>
            </a:rPr>
            <a:t>Apple’s design has been unparalleled throughout history</a:t>
          </a:r>
          <a:endParaRPr lang="en-US" sz="1100" dirty="0">
            <a:solidFill>
              <a:schemeClr val="tx1"/>
            </a:solidFill>
            <a:latin typeface="+mn-lt"/>
          </a:endParaRPr>
        </a:p>
      </dgm:t>
    </dgm:pt>
    <dgm:pt modelId="{72A4DE09-1DC2-CE4A-81E2-0F69FC557F0C}" type="parTrans" cxnId="{17FA5859-F3B4-E141-894A-9378ECE151D6}">
      <dgm:prSet/>
      <dgm:spPr/>
      <dgm:t>
        <a:bodyPr/>
        <a:lstStyle/>
        <a:p>
          <a:endParaRPr lang="en-US" sz="1100">
            <a:solidFill>
              <a:schemeClr val="tx2"/>
            </a:solidFill>
            <a:latin typeface="+mn-lt"/>
          </a:endParaRPr>
        </a:p>
      </dgm:t>
    </dgm:pt>
    <dgm:pt modelId="{303EB34A-4331-A14F-8C0F-1261E0C44744}" type="sibTrans" cxnId="{17FA5859-F3B4-E141-894A-9378ECE151D6}">
      <dgm:prSet/>
      <dgm:spPr/>
      <dgm:t>
        <a:bodyPr/>
        <a:lstStyle/>
        <a:p>
          <a:endParaRPr lang="en-US" sz="1100">
            <a:solidFill>
              <a:schemeClr val="tx2"/>
            </a:solidFill>
            <a:latin typeface="+mn-lt"/>
          </a:endParaRPr>
        </a:p>
      </dgm:t>
    </dgm:pt>
    <dgm:pt modelId="{962BCE90-692C-0B4B-A3A6-2A9235094685}">
      <dgm:prSet phldrT="[Text]" custT="1"/>
      <dgm:spPr>
        <a:scene3d>
          <a:camera prst="orthographicFront"/>
          <a:lightRig rig="threePt" dir="t"/>
        </a:scene3d>
        <a:sp3d>
          <a:bevelT/>
        </a:sp3d>
      </dgm:spPr>
      <dgm:t>
        <a:bodyPr/>
        <a:lstStyle/>
        <a:p>
          <a:r>
            <a:rPr lang="en-US" sz="1100" b="1" dirty="0" smtClean="0">
              <a:solidFill>
                <a:schemeClr val="tx1"/>
              </a:solidFill>
              <a:latin typeface="+mn-lt"/>
            </a:rPr>
            <a:t>Product Positioning</a:t>
          </a:r>
          <a:endParaRPr lang="en-US" sz="1100" b="1" dirty="0">
            <a:solidFill>
              <a:schemeClr val="tx1"/>
            </a:solidFill>
            <a:latin typeface="+mn-lt"/>
          </a:endParaRPr>
        </a:p>
      </dgm:t>
    </dgm:pt>
    <dgm:pt modelId="{986EFD57-955C-DE4F-97AE-FA91EE498B04}" type="parTrans" cxnId="{31F8A65B-61EB-5E48-847A-75B3C254A2A5}">
      <dgm:prSet/>
      <dgm:spPr/>
      <dgm:t>
        <a:bodyPr/>
        <a:lstStyle/>
        <a:p>
          <a:endParaRPr lang="en-US" sz="1800">
            <a:solidFill>
              <a:schemeClr val="tx2"/>
            </a:solidFill>
          </a:endParaRPr>
        </a:p>
      </dgm:t>
    </dgm:pt>
    <dgm:pt modelId="{7A9B34D3-785A-4144-980E-00FE491EA5F2}" type="sibTrans" cxnId="{31F8A65B-61EB-5E48-847A-75B3C254A2A5}">
      <dgm:prSet/>
      <dgm:spPr/>
      <dgm:t>
        <a:bodyPr/>
        <a:lstStyle/>
        <a:p>
          <a:endParaRPr lang="en-US" sz="1800">
            <a:solidFill>
              <a:schemeClr val="tx2"/>
            </a:solidFill>
          </a:endParaRPr>
        </a:p>
      </dgm:t>
    </dgm:pt>
    <dgm:pt modelId="{C6BAF210-043E-734C-8676-E10940FD5269}">
      <dgm:prSet phldrT="[Text]" custT="1"/>
      <dgm:spPr>
        <a:scene3d>
          <a:camera prst="orthographicFront"/>
          <a:lightRig rig="threePt" dir="t"/>
        </a:scene3d>
        <a:sp3d>
          <a:bevelT/>
        </a:sp3d>
      </dgm:spPr>
      <dgm:t>
        <a:bodyPr/>
        <a:lstStyle/>
        <a:p>
          <a:r>
            <a:rPr lang="en-US" sz="1100" b="1" dirty="0" smtClean="0">
              <a:solidFill>
                <a:schemeClr val="tx1"/>
              </a:solidFill>
              <a:latin typeface="+mn-lt"/>
            </a:rPr>
            <a:t>Brand Awareness</a:t>
          </a:r>
          <a:endParaRPr lang="en-US" sz="1100" b="1" dirty="0">
            <a:solidFill>
              <a:schemeClr val="tx1"/>
            </a:solidFill>
            <a:latin typeface="+mn-lt"/>
          </a:endParaRPr>
        </a:p>
      </dgm:t>
    </dgm:pt>
    <dgm:pt modelId="{E2ADE4B6-22E6-D049-9852-899BCF76CF82}" type="parTrans" cxnId="{41764C4B-88EB-444A-A815-39D3B6E99C8E}">
      <dgm:prSet/>
      <dgm:spPr/>
      <dgm:t>
        <a:bodyPr/>
        <a:lstStyle/>
        <a:p>
          <a:endParaRPr lang="en-US" sz="1800">
            <a:solidFill>
              <a:schemeClr val="tx2"/>
            </a:solidFill>
          </a:endParaRPr>
        </a:p>
      </dgm:t>
    </dgm:pt>
    <dgm:pt modelId="{D0E10A33-1FCF-0142-8B53-AC965B0B13DE}" type="sibTrans" cxnId="{41764C4B-88EB-444A-A815-39D3B6E99C8E}">
      <dgm:prSet/>
      <dgm:spPr/>
      <dgm:t>
        <a:bodyPr/>
        <a:lstStyle/>
        <a:p>
          <a:endParaRPr lang="en-US" sz="1800">
            <a:solidFill>
              <a:schemeClr val="tx2"/>
            </a:solidFill>
          </a:endParaRPr>
        </a:p>
      </dgm:t>
    </dgm:pt>
    <dgm:pt modelId="{7BD7E64E-6F56-5E46-9444-FCC726CF1985}">
      <dgm:prSet phldrT="[Text]" custT="1"/>
      <dgm:spPr>
        <a:scene3d>
          <a:camera prst="orthographicFront"/>
          <a:lightRig rig="threePt" dir="t"/>
        </a:scene3d>
        <a:sp3d>
          <a:bevelT/>
        </a:sp3d>
      </dgm:spPr>
      <dgm:t>
        <a:bodyPr/>
        <a:lstStyle/>
        <a:p>
          <a:r>
            <a:rPr lang="en-US" sz="1100" b="1" dirty="0" smtClean="0">
              <a:solidFill>
                <a:schemeClr val="tx1"/>
              </a:solidFill>
              <a:latin typeface="+mn-lt"/>
            </a:rPr>
            <a:t>Distribution Optimization</a:t>
          </a:r>
          <a:endParaRPr lang="en-US" sz="1100" b="1" dirty="0">
            <a:solidFill>
              <a:schemeClr val="tx1"/>
            </a:solidFill>
            <a:latin typeface="+mn-lt"/>
          </a:endParaRPr>
        </a:p>
      </dgm:t>
    </dgm:pt>
    <dgm:pt modelId="{1B25A34B-EFAD-934F-8473-4B7EFEC558A0}" type="parTrans" cxnId="{C9A66268-218F-0F4C-AF88-CDCEEC991A80}">
      <dgm:prSet/>
      <dgm:spPr/>
      <dgm:t>
        <a:bodyPr/>
        <a:lstStyle/>
        <a:p>
          <a:endParaRPr lang="en-US" sz="1800">
            <a:solidFill>
              <a:schemeClr val="tx2"/>
            </a:solidFill>
          </a:endParaRPr>
        </a:p>
      </dgm:t>
    </dgm:pt>
    <dgm:pt modelId="{9896104E-2ECC-944A-8EA6-DFC51332B2E2}" type="sibTrans" cxnId="{C9A66268-218F-0F4C-AF88-CDCEEC991A80}">
      <dgm:prSet/>
      <dgm:spPr/>
      <dgm:t>
        <a:bodyPr/>
        <a:lstStyle/>
        <a:p>
          <a:endParaRPr lang="en-US" sz="1800">
            <a:solidFill>
              <a:schemeClr val="tx2"/>
            </a:solidFill>
          </a:endParaRPr>
        </a:p>
      </dgm:t>
    </dgm:pt>
    <dgm:pt modelId="{7890024F-E50F-0940-B75B-39ACD59A3374}">
      <dgm:prSet phldrT="[Text]" custT="1"/>
      <dgm:spPr>
        <a:scene3d>
          <a:camera prst="orthographicFront"/>
          <a:lightRig rig="threePt" dir="t"/>
        </a:scene3d>
        <a:sp3d>
          <a:bevelT/>
        </a:sp3d>
      </dgm:spPr>
      <dgm:t>
        <a:bodyPr/>
        <a:lstStyle/>
        <a:p>
          <a:r>
            <a:rPr lang="en-US" sz="1100" b="1" dirty="0" smtClean="0">
              <a:solidFill>
                <a:schemeClr val="tx1"/>
              </a:solidFill>
              <a:latin typeface="+mn-lt"/>
            </a:rPr>
            <a:t>Customer Focus</a:t>
          </a:r>
          <a:endParaRPr lang="en-US" sz="1100" b="1" dirty="0">
            <a:solidFill>
              <a:schemeClr val="tx1"/>
            </a:solidFill>
            <a:latin typeface="+mn-lt"/>
          </a:endParaRPr>
        </a:p>
      </dgm:t>
    </dgm:pt>
    <dgm:pt modelId="{98785803-4402-5C40-9E17-38571A5A4B6C}" type="parTrans" cxnId="{D9E8D8D6-7ED5-ED49-83E9-57FD05237F7D}">
      <dgm:prSet/>
      <dgm:spPr/>
      <dgm:t>
        <a:bodyPr/>
        <a:lstStyle/>
        <a:p>
          <a:endParaRPr lang="en-US" sz="1800">
            <a:solidFill>
              <a:schemeClr val="tx2"/>
            </a:solidFill>
          </a:endParaRPr>
        </a:p>
      </dgm:t>
    </dgm:pt>
    <dgm:pt modelId="{31392644-F40A-7D4E-A109-DDA669E6933D}" type="sibTrans" cxnId="{D9E8D8D6-7ED5-ED49-83E9-57FD05237F7D}">
      <dgm:prSet/>
      <dgm:spPr/>
      <dgm:t>
        <a:bodyPr/>
        <a:lstStyle/>
        <a:p>
          <a:endParaRPr lang="en-US" sz="1800">
            <a:solidFill>
              <a:schemeClr val="tx2"/>
            </a:solidFill>
          </a:endParaRPr>
        </a:p>
      </dgm:t>
    </dgm:pt>
    <dgm:pt modelId="{7D429087-7DEF-6D4A-A1EE-0B3F2415AEF3}">
      <dgm:prSet phldrT="[Text]" custT="1"/>
      <dgm:spPr>
        <a:scene3d>
          <a:camera prst="orthographicFront"/>
          <a:lightRig rig="threePt" dir="t"/>
        </a:scene3d>
        <a:sp3d>
          <a:bevelT/>
        </a:sp3d>
      </dgm:spPr>
      <dgm:t>
        <a:bodyPr/>
        <a:lstStyle/>
        <a:p>
          <a:r>
            <a:rPr lang="en-US" sz="1100" dirty="0" smtClean="0">
              <a:solidFill>
                <a:schemeClr val="tx1"/>
              </a:solidFill>
              <a:latin typeface="+mn-lt"/>
            </a:rPr>
            <a:t>Apple tied up with Microsoft &amp; Intel to produce software and chips. This allowed it to become even more stronger against competitors</a:t>
          </a:r>
          <a:endParaRPr lang="en-US" sz="1100" dirty="0">
            <a:solidFill>
              <a:schemeClr val="tx1"/>
            </a:solidFill>
            <a:latin typeface="+mn-lt"/>
          </a:endParaRPr>
        </a:p>
      </dgm:t>
    </dgm:pt>
    <dgm:pt modelId="{09707553-2652-3548-82E6-5E2DBF00455A}" type="parTrans" cxnId="{DE9D6906-C59F-CF4B-B11C-C69236559CE7}">
      <dgm:prSet/>
      <dgm:spPr/>
      <dgm:t>
        <a:bodyPr/>
        <a:lstStyle/>
        <a:p>
          <a:endParaRPr lang="en-US" sz="1800">
            <a:solidFill>
              <a:schemeClr val="tx2"/>
            </a:solidFill>
          </a:endParaRPr>
        </a:p>
      </dgm:t>
    </dgm:pt>
    <dgm:pt modelId="{8B9821E4-FEB8-A14B-867C-87037F5E4D10}" type="sibTrans" cxnId="{DE9D6906-C59F-CF4B-B11C-C69236559CE7}">
      <dgm:prSet/>
      <dgm:spPr/>
      <dgm:t>
        <a:bodyPr/>
        <a:lstStyle/>
        <a:p>
          <a:endParaRPr lang="en-US" sz="1800">
            <a:solidFill>
              <a:schemeClr val="tx2"/>
            </a:solidFill>
          </a:endParaRPr>
        </a:p>
      </dgm:t>
    </dgm:pt>
    <dgm:pt modelId="{9191587C-3E1A-FE49-BA7A-BF452F0A5D40}">
      <dgm:prSet phldrT="[Text]" custT="1"/>
      <dgm:spPr>
        <a:scene3d>
          <a:camera prst="orthographicFront"/>
          <a:lightRig rig="threePt" dir="t"/>
        </a:scene3d>
        <a:sp3d>
          <a:bevelT/>
        </a:sp3d>
      </dgm:spPr>
      <dgm:t>
        <a:bodyPr/>
        <a:lstStyle/>
        <a:p>
          <a:r>
            <a:rPr lang="en-US" sz="1100" dirty="0" smtClean="0">
              <a:solidFill>
                <a:schemeClr val="tx1"/>
              </a:solidFill>
              <a:latin typeface="+mn-lt"/>
            </a:rPr>
            <a:t>iPod and iTunes were developed keeping these in mind</a:t>
          </a:r>
          <a:endParaRPr lang="en-US" sz="1100" dirty="0">
            <a:solidFill>
              <a:schemeClr val="tx1"/>
            </a:solidFill>
            <a:latin typeface="+mn-lt"/>
          </a:endParaRPr>
        </a:p>
      </dgm:t>
    </dgm:pt>
    <dgm:pt modelId="{19092670-1A40-394C-9C7F-8FEB46E348AD}" type="parTrans" cxnId="{958C36FB-3631-2641-AEB9-5C3BA1A76CCE}">
      <dgm:prSet/>
      <dgm:spPr/>
      <dgm:t>
        <a:bodyPr/>
        <a:lstStyle/>
        <a:p>
          <a:endParaRPr lang="en-US" sz="1800">
            <a:solidFill>
              <a:schemeClr val="tx2"/>
            </a:solidFill>
          </a:endParaRPr>
        </a:p>
      </dgm:t>
    </dgm:pt>
    <dgm:pt modelId="{763DFF3D-EED1-C340-9A1B-52EF2ADC2427}" type="sibTrans" cxnId="{958C36FB-3631-2641-AEB9-5C3BA1A76CCE}">
      <dgm:prSet/>
      <dgm:spPr/>
      <dgm:t>
        <a:bodyPr/>
        <a:lstStyle/>
        <a:p>
          <a:endParaRPr lang="en-US" sz="1800">
            <a:solidFill>
              <a:schemeClr val="tx2"/>
            </a:solidFill>
          </a:endParaRPr>
        </a:p>
      </dgm:t>
    </dgm:pt>
    <dgm:pt modelId="{737598FB-82CC-464F-9E8F-4EE497CFA87F}">
      <dgm:prSet phldrT="[Text]" custT="1"/>
      <dgm:spPr>
        <a:scene3d>
          <a:camera prst="orthographicFront"/>
          <a:lightRig rig="threePt" dir="t"/>
        </a:scene3d>
        <a:sp3d>
          <a:bevelT/>
        </a:sp3d>
      </dgm:spPr>
      <dgm:t>
        <a:bodyPr/>
        <a:lstStyle/>
        <a:p>
          <a:r>
            <a:rPr lang="en-US" sz="1100" dirty="0" smtClean="0">
              <a:solidFill>
                <a:schemeClr val="tx1"/>
              </a:solidFill>
              <a:latin typeface="+mn-lt"/>
            </a:rPr>
            <a:t>Apple’s marketing campaigns have also been innovative like Think Different which included all the world’s leading thought agents as their ambassador</a:t>
          </a:r>
          <a:endParaRPr lang="en-US" sz="1100" dirty="0">
            <a:solidFill>
              <a:schemeClr val="tx1"/>
            </a:solidFill>
            <a:latin typeface="+mn-lt"/>
          </a:endParaRPr>
        </a:p>
      </dgm:t>
    </dgm:pt>
    <dgm:pt modelId="{2CE76103-22CA-2E41-8765-E5ACCA23B9A2}" type="parTrans" cxnId="{11A8A3F2-789C-834C-AF87-0684C1A6DB6F}">
      <dgm:prSet/>
      <dgm:spPr/>
      <dgm:t>
        <a:bodyPr/>
        <a:lstStyle/>
        <a:p>
          <a:endParaRPr lang="en-US" sz="1800">
            <a:solidFill>
              <a:schemeClr val="tx2"/>
            </a:solidFill>
          </a:endParaRPr>
        </a:p>
      </dgm:t>
    </dgm:pt>
    <dgm:pt modelId="{B2011CB3-5EB4-554C-AA48-EF0B8F448E96}" type="sibTrans" cxnId="{11A8A3F2-789C-834C-AF87-0684C1A6DB6F}">
      <dgm:prSet/>
      <dgm:spPr/>
      <dgm:t>
        <a:bodyPr/>
        <a:lstStyle/>
        <a:p>
          <a:endParaRPr lang="en-US" sz="1800">
            <a:solidFill>
              <a:schemeClr val="tx2"/>
            </a:solidFill>
          </a:endParaRPr>
        </a:p>
      </dgm:t>
    </dgm:pt>
    <dgm:pt modelId="{9D951A8D-5522-C747-96D4-58B60C1DA542}">
      <dgm:prSet phldrT="[Text]" custT="1"/>
      <dgm:spPr>
        <a:scene3d>
          <a:camera prst="orthographicFront"/>
          <a:lightRig rig="threePt" dir="t"/>
        </a:scene3d>
        <a:sp3d>
          <a:bevelT/>
        </a:sp3d>
      </dgm:spPr>
      <dgm:t>
        <a:bodyPr/>
        <a:lstStyle/>
        <a:p>
          <a:r>
            <a:rPr lang="en-US" sz="1100" dirty="0" err="1" smtClean="0">
              <a:solidFill>
                <a:schemeClr val="tx1"/>
              </a:solidFill>
              <a:latin typeface="+mn-lt"/>
            </a:rPr>
            <a:t>Complementors</a:t>
          </a:r>
          <a:r>
            <a:rPr lang="en-US" sz="1100" dirty="0" smtClean="0">
              <a:solidFill>
                <a:schemeClr val="tx1"/>
              </a:solidFill>
              <a:latin typeface="+mn-lt"/>
            </a:rPr>
            <a:t> are central to extended life of a computing device</a:t>
          </a:r>
          <a:endParaRPr lang="en-US" sz="1100" dirty="0">
            <a:solidFill>
              <a:schemeClr val="tx1"/>
            </a:solidFill>
            <a:latin typeface="+mn-lt"/>
          </a:endParaRPr>
        </a:p>
      </dgm:t>
    </dgm:pt>
    <dgm:pt modelId="{57ED98B8-1163-FA4E-832E-64464A83AF51}" type="parTrans" cxnId="{32EA42EF-D4F0-FB4F-835A-F7207991B377}">
      <dgm:prSet/>
      <dgm:spPr/>
      <dgm:t>
        <a:bodyPr/>
        <a:lstStyle/>
        <a:p>
          <a:endParaRPr lang="en-US" sz="1100">
            <a:solidFill>
              <a:schemeClr val="tx2"/>
            </a:solidFill>
            <a:latin typeface="+mn-lt"/>
          </a:endParaRPr>
        </a:p>
      </dgm:t>
    </dgm:pt>
    <dgm:pt modelId="{1ADCC427-3181-964C-BB00-4DB5D9299B35}" type="sibTrans" cxnId="{32EA42EF-D4F0-FB4F-835A-F7207991B377}">
      <dgm:prSet/>
      <dgm:spPr/>
      <dgm:t>
        <a:bodyPr/>
        <a:lstStyle/>
        <a:p>
          <a:endParaRPr lang="en-US" sz="1100">
            <a:solidFill>
              <a:schemeClr val="tx2"/>
            </a:solidFill>
            <a:latin typeface="+mn-lt"/>
          </a:endParaRPr>
        </a:p>
      </dgm:t>
    </dgm:pt>
    <dgm:pt modelId="{58A9D38B-87AE-6B44-BEAA-A9C07832B276}">
      <dgm:prSet phldrT="[Text]" custT="1"/>
      <dgm:spPr>
        <a:scene3d>
          <a:camera prst="orthographicFront"/>
          <a:lightRig rig="threePt" dir="t"/>
        </a:scene3d>
        <a:sp3d>
          <a:bevelT/>
        </a:sp3d>
      </dgm:spPr>
      <dgm:t>
        <a:bodyPr/>
        <a:lstStyle/>
        <a:p>
          <a:r>
            <a:rPr lang="en-US" sz="1100" dirty="0" smtClean="0">
              <a:solidFill>
                <a:schemeClr val="tx1"/>
              </a:solidFill>
              <a:latin typeface="+mn-lt"/>
            </a:rPr>
            <a:t>Apple’s App Store has been instrumental in creating the eco-system that has helped position Apple as a premium product</a:t>
          </a:r>
          <a:endParaRPr lang="en-US" sz="1100" dirty="0">
            <a:solidFill>
              <a:schemeClr val="tx1"/>
            </a:solidFill>
            <a:latin typeface="+mn-lt"/>
          </a:endParaRPr>
        </a:p>
      </dgm:t>
    </dgm:pt>
    <dgm:pt modelId="{408881B8-343B-F24C-89DE-70852E6E22AC}" type="parTrans" cxnId="{22E18D0E-6D61-A544-A23E-C173800D76D0}">
      <dgm:prSet/>
      <dgm:spPr/>
      <dgm:t>
        <a:bodyPr/>
        <a:lstStyle/>
        <a:p>
          <a:endParaRPr lang="en-US" sz="1800">
            <a:solidFill>
              <a:schemeClr val="tx2"/>
            </a:solidFill>
          </a:endParaRPr>
        </a:p>
      </dgm:t>
    </dgm:pt>
    <dgm:pt modelId="{D3D8412C-334C-6343-BD84-7749DCF775B1}" type="sibTrans" cxnId="{22E18D0E-6D61-A544-A23E-C173800D76D0}">
      <dgm:prSet/>
      <dgm:spPr/>
      <dgm:t>
        <a:bodyPr/>
        <a:lstStyle/>
        <a:p>
          <a:endParaRPr lang="en-US" sz="1800">
            <a:solidFill>
              <a:schemeClr val="tx2"/>
            </a:solidFill>
          </a:endParaRPr>
        </a:p>
      </dgm:t>
    </dgm:pt>
    <dgm:pt modelId="{701FD472-EBFE-834F-B082-63C6A4AA94F8}">
      <dgm:prSet phldrT="[Text]" custT="1"/>
      <dgm:spPr>
        <a:scene3d>
          <a:camera prst="orthographicFront"/>
          <a:lightRig rig="threePt" dir="t"/>
        </a:scene3d>
        <a:sp3d>
          <a:bevelT/>
        </a:sp3d>
      </dgm:spPr>
      <dgm:t>
        <a:bodyPr/>
        <a:lstStyle/>
        <a:p>
          <a:r>
            <a:rPr lang="en-US" sz="1100" dirty="0" smtClean="0">
              <a:solidFill>
                <a:schemeClr val="tx1"/>
              </a:solidFill>
              <a:latin typeface="+mn-lt"/>
            </a:rPr>
            <a:t>Creative Advertising &amp; Use of Non-Traditional Media Channels helped create the aura of Apple in the minds of potential customers</a:t>
          </a:r>
          <a:endParaRPr lang="en-US" sz="1100" dirty="0">
            <a:solidFill>
              <a:schemeClr val="tx1"/>
            </a:solidFill>
            <a:latin typeface="+mn-lt"/>
          </a:endParaRPr>
        </a:p>
      </dgm:t>
    </dgm:pt>
    <dgm:pt modelId="{8F871FF2-A348-704C-BF76-F96AE13B2554}" type="parTrans" cxnId="{D1B72802-7830-A54D-9191-522698B1BC68}">
      <dgm:prSet/>
      <dgm:spPr/>
      <dgm:t>
        <a:bodyPr/>
        <a:lstStyle/>
        <a:p>
          <a:endParaRPr lang="en-US" sz="1100">
            <a:solidFill>
              <a:schemeClr val="tx2"/>
            </a:solidFill>
            <a:latin typeface="+mn-lt"/>
          </a:endParaRPr>
        </a:p>
      </dgm:t>
    </dgm:pt>
    <dgm:pt modelId="{FD56E078-F4FC-C148-BE84-1AC4AA0E75D3}" type="sibTrans" cxnId="{D1B72802-7830-A54D-9191-522698B1BC68}">
      <dgm:prSet/>
      <dgm:spPr/>
      <dgm:t>
        <a:bodyPr/>
        <a:lstStyle/>
        <a:p>
          <a:endParaRPr lang="en-US" sz="1100">
            <a:solidFill>
              <a:schemeClr val="tx2"/>
            </a:solidFill>
            <a:latin typeface="+mn-lt"/>
          </a:endParaRPr>
        </a:p>
      </dgm:t>
    </dgm:pt>
    <dgm:pt modelId="{9C7CF778-5A1D-1E47-8CA4-AB7CC1401E63}">
      <dgm:prSet phldrT="[Text]" custT="1"/>
      <dgm:spPr>
        <a:scene3d>
          <a:camera prst="orthographicFront"/>
          <a:lightRig rig="threePt" dir="t"/>
        </a:scene3d>
        <a:sp3d>
          <a:bevelT/>
        </a:sp3d>
      </dgm:spPr>
      <dgm:t>
        <a:bodyPr/>
        <a:lstStyle/>
        <a:p>
          <a:r>
            <a:rPr lang="en-US" sz="1100" dirty="0" smtClean="0">
              <a:solidFill>
                <a:schemeClr val="tx1"/>
              </a:solidFill>
              <a:latin typeface="+mn-lt"/>
            </a:rPr>
            <a:t>The use of simple but sophisticated colors has also increased the brand equity of Apple</a:t>
          </a:r>
          <a:endParaRPr lang="en-US" sz="1100" dirty="0">
            <a:solidFill>
              <a:schemeClr val="tx1"/>
            </a:solidFill>
            <a:latin typeface="+mn-lt"/>
          </a:endParaRPr>
        </a:p>
      </dgm:t>
    </dgm:pt>
    <dgm:pt modelId="{E038945E-3354-7D43-8738-D01EBBA59531}" type="parTrans" cxnId="{56AE52D1-E57C-6549-96CB-86A30733D9A3}">
      <dgm:prSet/>
      <dgm:spPr/>
      <dgm:t>
        <a:bodyPr/>
        <a:lstStyle/>
        <a:p>
          <a:endParaRPr lang="en-US" sz="1800">
            <a:solidFill>
              <a:schemeClr val="tx2"/>
            </a:solidFill>
          </a:endParaRPr>
        </a:p>
      </dgm:t>
    </dgm:pt>
    <dgm:pt modelId="{2C9C2069-C1FA-3042-8CF6-DE1165A2117F}" type="sibTrans" cxnId="{56AE52D1-E57C-6549-96CB-86A30733D9A3}">
      <dgm:prSet/>
      <dgm:spPr/>
      <dgm:t>
        <a:bodyPr/>
        <a:lstStyle/>
        <a:p>
          <a:endParaRPr lang="en-US" sz="1800">
            <a:solidFill>
              <a:schemeClr val="tx2"/>
            </a:solidFill>
          </a:endParaRPr>
        </a:p>
      </dgm:t>
    </dgm:pt>
    <dgm:pt modelId="{0DD11D87-C285-2344-9743-B9BC30833C84}">
      <dgm:prSet phldrT="[Text]" custT="1"/>
      <dgm:spPr>
        <a:scene3d>
          <a:camera prst="orthographicFront"/>
          <a:lightRig rig="threePt" dir="t"/>
        </a:scene3d>
        <a:sp3d>
          <a:bevelT/>
        </a:sp3d>
      </dgm:spPr>
      <dgm:t>
        <a:bodyPr/>
        <a:lstStyle/>
        <a:p>
          <a:r>
            <a:rPr lang="en-US" sz="1100" dirty="0" smtClean="0">
              <a:solidFill>
                <a:schemeClr val="tx1"/>
              </a:solidFill>
              <a:latin typeface="+mn-lt"/>
            </a:rPr>
            <a:t>Move from small regional stores to national chains to increase reach</a:t>
          </a:r>
          <a:endParaRPr lang="en-US" sz="1100" dirty="0">
            <a:solidFill>
              <a:schemeClr val="tx1"/>
            </a:solidFill>
            <a:latin typeface="+mn-lt"/>
          </a:endParaRPr>
        </a:p>
      </dgm:t>
    </dgm:pt>
    <dgm:pt modelId="{071044FF-F9D6-7544-9002-CB61B8231513}" type="parTrans" cxnId="{A4C31680-7473-454F-B5E8-FA63C9E9C11A}">
      <dgm:prSet/>
      <dgm:spPr/>
      <dgm:t>
        <a:bodyPr/>
        <a:lstStyle/>
        <a:p>
          <a:endParaRPr lang="en-US" sz="1100">
            <a:solidFill>
              <a:schemeClr val="tx2"/>
            </a:solidFill>
            <a:latin typeface="+mn-lt"/>
          </a:endParaRPr>
        </a:p>
      </dgm:t>
    </dgm:pt>
    <dgm:pt modelId="{EF33917C-EA86-F446-B7D2-1B72662A63A0}" type="sibTrans" cxnId="{A4C31680-7473-454F-B5E8-FA63C9E9C11A}">
      <dgm:prSet/>
      <dgm:spPr/>
      <dgm:t>
        <a:bodyPr/>
        <a:lstStyle/>
        <a:p>
          <a:endParaRPr lang="en-US" sz="1100">
            <a:solidFill>
              <a:schemeClr val="tx2"/>
            </a:solidFill>
            <a:latin typeface="+mn-lt"/>
          </a:endParaRPr>
        </a:p>
      </dgm:t>
    </dgm:pt>
    <dgm:pt modelId="{94BB8317-979D-764D-A190-6B36CA778207}">
      <dgm:prSet phldrT="[Text]" custT="1"/>
      <dgm:spPr>
        <a:scene3d>
          <a:camera prst="orthographicFront"/>
          <a:lightRig rig="threePt" dir="t"/>
        </a:scene3d>
        <a:sp3d>
          <a:bevelT/>
        </a:sp3d>
      </dgm:spPr>
      <dgm:t>
        <a:bodyPr/>
        <a:lstStyle/>
        <a:p>
          <a:r>
            <a:rPr lang="en-US" sz="1100" dirty="0" smtClean="0">
              <a:solidFill>
                <a:schemeClr val="tx1"/>
              </a:solidFill>
              <a:latin typeface="+mn-lt"/>
            </a:rPr>
            <a:t>Individual retail stores were also opened to get 1</a:t>
          </a:r>
          <a:r>
            <a:rPr lang="en-US" sz="1100" baseline="30000" dirty="0" smtClean="0">
              <a:solidFill>
                <a:schemeClr val="tx1"/>
              </a:solidFill>
              <a:latin typeface="+mn-lt"/>
            </a:rPr>
            <a:t>st</a:t>
          </a:r>
          <a:r>
            <a:rPr lang="en-US" sz="1100" dirty="0" smtClean="0">
              <a:solidFill>
                <a:schemeClr val="tx1"/>
              </a:solidFill>
              <a:latin typeface="+mn-lt"/>
            </a:rPr>
            <a:t> hand access to customers</a:t>
          </a:r>
          <a:endParaRPr lang="en-US" sz="1100" dirty="0">
            <a:solidFill>
              <a:schemeClr val="tx1"/>
            </a:solidFill>
            <a:latin typeface="+mn-lt"/>
          </a:endParaRPr>
        </a:p>
      </dgm:t>
    </dgm:pt>
    <dgm:pt modelId="{34E40B6A-0044-9242-802F-0D0520FB3DF4}" type="parTrans" cxnId="{EE3FF42C-610B-3340-A1CC-2AB648969196}">
      <dgm:prSet/>
      <dgm:spPr/>
      <dgm:t>
        <a:bodyPr/>
        <a:lstStyle/>
        <a:p>
          <a:endParaRPr lang="en-US" sz="1800">
            <a:solidFill>
              <a:schemeClr val="tx2"/>
            </a:solidFill>
          </a:endParaRPr>
        </a:p>
      </dgm:t>
    </dgm:pt>
    <dgm:pt modelId="{BDC9DD3F-3110-B94E-8FFD-F2736569869F}" type="sibTrans" cxnId="{EE3FF42C-610B-3340-A1CC-2AB648969196}">
      <dgm:prSet/>
      <dgm:spPr/>
      <dgm:t>
        <a:bodyPr/>
        <a:lstStyle/>
        <a:p>
          <a:endParaRPr lang="en-US" sz="1100">
            <a:solidFill>
              <a:schemeClr val="tx2"/>
            </a:solidFill>
            <a:latin typeface="+mn-lt"/>
          </a:endParaRPr>
        </a:p>
      </dgm:t>
    </dgm:pt>
    <dgm:pt modelId="{D91FAFED-8DBB-0948-89B4-5E6BC15C0EE1}">
      <dgm:prSet phldrT="[Text]" custT="1"/>
      <dgm:spPr>
        <a:scene3d>
          <a:camera prst="orthographicFront"/>
          <a:lightRig rig="threePt" dir="t"/>
        </a:scene3d>
        <a:sp3d>
          <a:bevelT/>
        </a:sp3d>
      </dgm:spPr>
      <dgm:t>
        <a:bodyPr/>
        <a:lstStyle/>
        <a:p>
          <a:r>
            <a:rPr lang="en-US" sz="1100" dirty="0" smtClean="0">
              <a:solidFill>
                <a:schemeClr val="tx1"/>
              </a:solidFill>
              <a:latin typeface="+mn-lt"/>
            </a:rPr>
            <a:t>Online selling lead to higher inventory optimization</a:t>
          </a:r>
          <a:endParaRPr lang="en-US" sz="1100" dirty="0">
            <a:solidFill>
              <a:schemeClr val="tx1"/>
            </a:solidFill>
            <a:latin typeface="+mn-lt"/>
          </a:endParaRPr>
        </a:p>
      </dgm:t>
    </dgm:pt>
    <dgm:pt modelId="{85B90127-F7D5-9140-894A-B504245F64C7}" type="parTrans" cxnId="{7AF42A3E-DFF6-784E-8FF9-2D599456868A}">
      <dgm:prSet/>
      <dgm:spPr/>
      <dgm:t>
        <a:bodyPr/>
        <a:lstStyle/>
        <a:p>
          <a:endParaRPr lang="en-US" sz="1800">
            <a:solidFill>
              <a:schemeClr val="tx2"/>
            </a:solidFill>
          </a:endParaRPr>
        </a:p>
      </dgm:t>
    </dgm:pt>
    <dgm:pt modelId="{454175D0-0885-B74B-9CE8-EB398FD9F2C2}" type="sibTrans" cxnId="{7AF42A3E-DFF6-784E-8FF9-2D599456868A}">
      <dgm:prSet/>
      <dgm:spPr/>
      <dgm:t>
        <a:bodyPr/>
        <a:lstStyle/>
        <a:p>
          <a:endParaRPr lang="en-US" sz="1800">
            <a:solidFill>
              <a:schemeClr val="tx2"/>
            </a:solidFill>
          </a:endParaRPr>
        </a:p>
      </dgm:t>
    </dgm:pt>
    <dgm:pt modelId="{ED22FAE6-4934-464B-B28E-70158E3FDB55}">
      <dgm:prSet phldrT="[Text]" custT="1"/>
      <dgm:spPr>
        <a:scene3d>
          <a:camera prst="orthographicFront"/>
          <a:lightRig rig="threePt" dir="t"/>
        </a:scene3d>
        <a:sp3d>
          <a:bevelT/>
        </a:sp3d>
      </dgm:spPr>
      <dgm:t>
        <a:bodyPr/>
        <a:lstStyle/>
        <a:p>
          <a:r>
            <a:rPr lang="en-US" sz="1100" dirty="0" smtClean="0">
              <a:solidFill>
                <a:schemeClr val="tx1"/>
              </a:solidFill>
              <a:latin typeface="+mn-lt"/>
            </a:rPr>
            <a:t>Apple pioneered the concept of “Participatory Design” in which company executives would observe people and their habits to draw conclusions on how a product should function</a:t>
          </a:r>
          <a:endParaRPr lang="en-US" sz="1100" dirty="0">
            <a:solidFill>
              <a:schemeClr val="tx1"/>
            </a:solidFill>
            <a:latin typeface="+mn-lt"/>
          </a:endParaRPr>
        </a:p>
      </dgm:t>
    </dgm:pt>
    <dgm:pt modelId="{297FA181-10BC-5E43-A58D-B74BD1CD20C1}" type="parTrans" cxnId="{A2774C28-1B41-964B-AF8C-16B1B49665AD}">
      <dgm:prSet/>
      <dgm:spPr/>
      <dgm:t>
        <a:bodyPr/>
        <a:lstStyle/>
        <a:p>
          <a:endParaRPr lang="en-US" sz="1100">
            <a:solidFill>
              <a:schemeClr val="tx2"/>
            </a:solidFill>
            <a:latin typeface="+mn-lt"/>
          </a:endParaRPr>
        </a:p>
      </dgm:t>
    </dgm:pt>
    <dgm:pt modelId="{538CD338-7A74-E54B-A7E8-92D95E018930}" type="sibTrans" cxnId="{A2774C28-1B41-964B-AF8C-16B1B49665AD}">
      <dgm:prSet/>
      <dgm:spPr/>
      <dgm:t>
        <a:bodyPr/>
        <a:lstStyle/>
        <a:p>
          <a:endParaRPr lang="en-US" sz="1100">
            <a:solidFill>
              <a:schemeClr val="tx2"/>
            </a:solidFill>
            <a:latin typeface="+mn-lt"/>
          </a:endParaRPr>
        </a:p>
      </dgm:t>
    </dgm:pt>
    <dgm:pt modelId="{BD0C7131-10FD-B049-AD29-A8177247C3C9}">
      <dgm:prSet phldrT="[Text]" custT="1"/>
      <dgm:spPr>
        <a:scene3d>
          <a:camera prst="orthographicFront"/>
          <a:lightRig rig="threePt" dir="t"/>
        </a:scene3d>
        <a:sp3d>
          <a:bevelT/>
        </a:sp3d>
      </dgm:spPr>
      <dgm:t>
        <a:bodyPr/>
        <a:lstStyle/>
        <a:p>
          <a:r>
            <a:rPr lang="en-US" sz="1100" dirty="0" smtClean="0">
              <a:solidFill>
                <a:schemeClr val="tx1"/>
              </a:solidFill>
              <a:latin typeface="+mn-lt"/>
            </a:rPr>
            <a:t>Ease of use &amp; product quality were at the forefront of Apple</a:t>
          </a:r>
          <a:endParaRPr lang="en-US" sz="1100" dirty="0">
            <a:solidFill>
              <a:schemeClr val="tx1"/>
            </a:solidFill>
            <a:latin typeface="+mn-lt"/>
          </a:endParaRPr>
        </a:p>
      </dgm:t>
    </dgm:pt>
    <dgm:pt modelId="{101A4E5D-6FD6-644B-A353-A992C6D7AFB8}" type="parTrans" cxnId="{3498C8C5-947B-9249-BFF6-B63CB6D9E2E8}">
      <dgm:prSet/>
      <dgm:spPr/>
      <dgm:t>
        <a:bodyPr/>
        <a:lstStyle/>
        <a:p>
          <a:endParaRPr lang="en-US" sz="1800">
            <a:solidFill>
              <a:schemeClr val="tx2"/>
            </a:solidFill>
          </a:endParaRPr>
        </a:p>
      </dgm:t>
    </dgm:pt>
    <dgm:pt modelId="{15CF9A7E-C37C-4345-AE25-DB477A8168E5}" type="sibTrans" cxnId="{3498C8C5-947B-9249-BFF6-B63CB6D9E2E8}">
      <dgm:prSet/>
      <dgm:spPr/>
      <dgm:t>
        <a:bodyPr/>
        <a:lstStyle/>
        <a:p>
          <a:endParaRPr lang="en-US" sz="1800">
            <a:solidFill>
              <a:schemeClr val="tx2"/>
            </a:solidFill>
          </a:endParaRPr>
        </a:p>
      </dgm:t>
    </dgm:pt>
    <dgm:pt modelId="{993C5B5A-5660-3746-A8C1-5E5BDBDD692E}" type="pres">
      <dgm:prSet presAssocID="{BF09735C-E2E6-BC47-B108-417894C5067D}" presName="Name0" presStyleCnt="0">
        <dgm:presLayoutVars>
          <dgm:dir/>
          <dgm:animLvl val="lvl"/>
          <dgm:resizeHandles val="exact"/>
        </dgm:presLayoutVars>
      </dgm:prSet>
      <dgm:spPr/>
      <dgm:t>
        <a:bodyPr/>
        <a:lstStyle/>
        <a:p>
          <a:endParaRPr lang="en-US"/>
        </a:p>
      </dgm:t>
    </dgm:pt>
    <dgm:pt modelId="{E9932675-3B49-5D40-B7DF-768D43DF5129}" type="pres">
      <dgm:prSet presAssocID="{0A453195-B0AC-1C45-A6D5-EF59E1F61829}" presName="vertFlow" presStyleCnt="0"/>
      <dgm:spPr/>
    </dgm:pt>
    <dgm:pt modelId="{3854B64C-BCD8-DB45-9911-23E33F73903F}" type="pres">
      <dgm:prSet presAssocID="{0A453195-B0AC-1C45-A6D5-EF59E1F61829}" presName="header" presStyleLbl="node1" presStyleIdx="0" presStyleCnt="7" custLinFactY="-66084" custLinFactNeighborY="-100000"/>
      <dgm:spPr/>
      <dgm:t>
        <a:bodyPr/>
        <a:lstStyle/>
        <a:p>
          <a:endParaRPr lang="en-US"/>
        </a:p>
      </dgm:t>
    </dgm:pt>
    <dgm:pt modelId="{8AAED29E-E083-D94B-9DF5-EA3A19361ABF}" type="pres">
      <dgm:prSet presAssocID="{1658FFAB-1AFA-0645-97C9-B1BBE17E8094}" presName="parTrans" presStyleLbl="sibTrans2D1" presStyleIdx="0" presStyleCnt="15" custScaleX="184937" custScaleY="596632"/>
      <dgm:spPr/>
      <dgm:t>
        <a:bodyPr/>
        <a:lstStyle/>
        <a:p>
          <a:endParaRPr lang="en-US"/>
        </a:p>
      </dgm:t>
    </dgm:pt>
    <dgm:pt modelId="{A15459BA-40CA-414B-BC43-9BE34B67392B}" type="pres">
      <dgm:prSet presAssocID="{F7DBCAF8-4988-6F48-9139-8B900135093E}" presName="child" presStyleLbl="alignAccFollowNode1" presStyleIdx="0" presStyleCnt="15" custScaleY="360063">
        <dgm:presLayoutVars>
          <dgm:chMax val="0"/>
          <dgm:bulletEnabled val="1"/>
        </dgm:presLayoutVars>
      </dgm:prSet>
      <dgm:spPr/>
      <dgm:t>
        <a:bodyPr/>
        <a:lstStyle/>
        <a:p>
          <a:endParaRPr lang="en-US"/>
        </a:p>
      </dgm:t>
    </dgm:pt>
    <dgm:pt modelId="{60D71940-74DB-5A4D-8A55-4B5A152F9D1B}" type="pres">
      <dgm:prSet presAssocID="{E1BAA4A8-A9CB-D045-802F-3C723CB65F24}" presName="sibTrans" presStyleLbl="sibTrans2D1" presStyleIdx="1" presStyleCnt="15" custScaleY="600435"/>
      <dgm:spPr/>
      <dgm:t>
        <a:bodyPr/>
        <a:lstStyle/>
        <a:p>
          <a:endParaRPr lang="en-US"/>
        </a:p>
      </dgm:t>
    </dgm:pt>
    <dgm:pt modelId="{2F4E5A99-CBB3-2442-89EA-62E2035719CF}" type="pres">
      <dgm:prSet presAssocID="{9191587C-3E1A-FE49-BA7A-BF452F0A5D40}" presName="child" presStyleLbl="alignAccFollowNode1" presStyleIdx="1" presStyleCnt="15" custScaleY="300163" custLinFactY="61598" custLinFactNeighborY="100000">
        <dgm:presLayoutVars>
          <dgm:chMax val="0"/>
          <dgm:bulletEnabled val="1"/>
        </dgm:presLayoutVars>
      </dgm:prSet>
      <dgm:spPr/>
      <dgm:t>
        <a:bodyPr/>
        <a:lstStyle/>
        <a:p>
          <a:endParaRPr lang="en-US"/>
        </a:p>
      </dgm:t>
    </dgm:pt>
    <dgm:pt modelId="{A8E2EBF6-074F-8E49-93D5-CD7BCDCB86A8}" type="pres">
      <dgm:prSet presAssocID="{0A453195-B0AC-1C45-A6D5-EF59E1F61829}" presName="hSp" presStyleCnt="0"/>
      <dgm:spPr/>
    </dgm:pt>
    <dgm:pt modelId="{D13E280A-72C1-3243-AB44-8FCA70451B76}" type="pres">
      <dgm:prSet presAssocID="{C6816512-4C4E-6A49-88A1-A0B844C5E9D8}" presName="vertFlow" presStyleCnt="0"/>
      <dgm:spPr/>
    </dgm:pt>
    <dgm:pt modelId="{949A9B24-2325-364A-82BA-0376FF255F3F}" type="pres">
      <dgm:prSet presAssocID="{C6816512-4C4E-6A49-88A1-A0B844C5E9D8}" presName="header" presStyleLbl="node1" presStyleIdx="1" presStyleCnt="7" custLinFactY="-66084" custLinFactNeighborY="-100000"/>
      <dgm:spPr/>
      <dgm:t>
        <a:bodyPr/>
        <a:lstStyle/>
        <a:p>
          <a:endParaRPr lang="en-US"/>
        </a:p>
      </dgm:t>
    </dgm:pt>
    <dgm:pt modelId="{1202BB3C-EF76-2944-85AF-AFA444C4CFB7}" type="pres">
      <dgm:prSet presAssocID="{E3ED3C1B-B416-F940-A9F2-DFFCDFAB39AB}" presName="parTrans" presStyleLbl="sibTrans2D1" presStyleIdx="2" presStyleCnt="15" custScaleX="181680" custScaleY="600435"/>
      <dgm:spPr/>
      <dgm:t>
        <a:bodyPr/>
        <a:lstStyle/>
        <a:p>
          <a:endParaRPr lang="en-US"/>
        </a:p>
      </dgm:t>
    </dgm:pt>
    <dgm:pt modelId="{9EB7EB45-4CCA-8947-8463-787D222BE2CE}" type="pres">
      <dgm:prSet presAssocID="{DD5169C3-FD8F-7847-B9AC-5116D81B8D79}" presName="child" presStyleLbl="alignAccFollowNode1" presStyleIdx="2" presStyleCnt="15" custScaleY="283641">
        <dgm:presLayoutVars>
          <dgm:chMax val="0"/>
          <dgm:bulletEnabled val="1"/>
        </dgm:presLayoutVars>
      </dgm:prSet>
      <dgm:spPr/>
      <dgm:t>
        <a:bodyPr/>
        <a:lstStyle/>
        <a:p>
          <a:endParaRPr lang="en-US"/>
        </a:p>
      </dgm:t>
    </dgm:pt>
    <dgm:pt modelId="{23BC5365-9BEA-4B41-8042-17B7F61A9A69}" type="pres">
      <dgm:prSet presAssocID="{BECACC2B-7FCD-5B4E-8B5F-37124D3B173D}" presName="sibTrans" presStyleLbl="sibTrans2D1" presStyleIdx="3" presStyleCnt="15" custScaleY="600435"/>
      <dgm:spPr/>
      <dgm:t>
        <a:bodyPr/>
        <a:lstStyle/>
        <a:p>
          <a:endParaRPr lang="en-US"/>
        </a:p>
      </dgm:t>
    </dgm:pt>
    <dgm:pt modelId="{2A544CA7-DDAD-1F41-A5D6-7094B4CD8C39}" type="pres">
      <dgm:prSet presAssocID="{7D429087-7DEF-6D4A-A1EE-0B3F2415AEF3}" presName="child" presStyleLbl="alignAccFollowNode1" presStyleIdx="3" presStyleCnt="15" custScaleX="109140" custScaleY="499666" custLinFactY="61598" custLinFactNeighborY="100000">
        <dgm:presLayoutVars>
          <dgm:chMax val="0"/>
          <dgm:bulletEnabled val="1"/>
        </dgm:presLayoutVars>
      </dgm:prSet>
      <dgm:spPr/>
      <dgm:t>
        <a:bodyPr/>
        <a:lstStyle/>
        <a:p>
          <a:endParaRPr lang="en-US"/>
        </a:p>
      </dgm:t>
    </dgm:pt>
    <dgm:pt modelId="{C7A618BC-A332-C541-805D-BB7D08652408}" type="pres">
      <dgm:prSet presAssocID="{C6816512-4C4E-6A49-88A1-A0B844C5E9D8}" presName="hSp" presStyleCnt="0"/>
      <dgm:spPr/>
    </dgm:pt>
    <dgm:pt modelId="{FFA4D67A-937F-F841-9FF7-9859C4A85382}" type="pres">
      <dgm:prSet presAssocID="{CFAF57DF-3563-B043-BC71-EFC6260B9912}" presName="vertFlow" presStyleCnt="0"/>
      <dgm:spPr/>
    </dgm:pt>
    <dgm:pt modelId="{FE15054B-2D66-3D4A-8356-2A9204E0EBA7}" type="pres">
      <dgm:prSet presAssocID="{CFAF57DF-3563-B043-BC71-EFC6260B9912}" presName="header" presStyleLbl="node1" presStyleIdx="2" presStyleCnt="7" custLinFactY="-66084" custLinFactNeighborY="-100000"/>
      <dgm:spPr/>
      <dgm:t>
        <a:bodyPr/>
        <a:lstStyle/>
        <a:p>
          <a:endParaRPr lang="en-US"/>
        </a:p>
      </dgm:t>
    </dgm:pt>
    <dgm:pt modelId="{5DC015AC-F3FA-E940-A9FC-221985DB387F}" type="pres">
      <dgm:prSet presAssocID="{72A4DE09-1DC2-CE4A-81E2-0F69FC557F0C}" presName="parTrans" presStyleLbl="sibTrans2D1" presStyleIdx="4" presStyleCnt="15" custScaleX="181680" custScaleY="600435"/>
      <dgm:spPr/>
      <dgm:t>
        <a:bodyPr/>
        <a:lstStyle/>
        <a:p>
          <a:endParaRPr lang="en-US"/>
        </a:p>
      </dgm:t>
    </dgm:pt>
    <dgm:pt modelId="{40EA898D-D08D-8341-AC13-FE15598703AA}" type="pres">
      <dgm:prSet presAssocID="{0875E91F-C69F-C34D-831A-D8D80B6984F8}" presName="child" presStyleLbl="alignAccFollowNode1" presStyleIdx="4" presStyleCnt="15" custScaleY="266397">
        <dgm:presLayoutVars>
          <dgm:chMax val="0"/>
          <dgm:bulletEnabled val="1"/>
        </dgm:presLayoutVars>
      </dgm:prSet>
      <dgm:spPr/>
      <dgm:t>
        <a:bodyPr/>
        <a:lstStyle/>
        <a:p>
          <a:endParaRPr lang="en-US"/>
        </a:p>
      </dgm:t>
    </dgm:pt>
    <dgm:pt modelId="{F7799DF5-60A7-E049-99A9-EB3019698BB6}" type="pres">
      <dgm:prSet presAssocID="{303EB34A-4331-A14F-8C0F-1261E0C44744}" presName="sibTrans" presStyleLbl="sibTrans2D1" presStyleIdx="5" presStyleCnt="15" custScaleY="600435"/>
      <dgm:spPr/>
      <dgm:t>
        <a:bodyPr/>
        <a:lstStyle/>
        <a:p>
          <a:endParaRPr lang="en-US"/>
        </a:p>
      </dgm:t>
    </dgm:pt>
    <dgm:pt modelId="{DD7131D3-EA63-F948-BF13-5DF5150A40C6}" type="pres">
      <dgm:prSet presAssocID="{737598FB-82CC-464F-9E8F-4EE497CFA87F}" presName="child" presStyleLbl="alignAccFollowNode1" presStyleIdx="5" presStyleCnt="15" custScaleY="548330" custLinFactY="54977" custLinFactNeighborY="100000">
        <dgm:presLayoutVars>
          <dgm:chMax val="0"/>
          <dgm:bulletEnabled val="1"/>
        </dgm:presLayoutVars>
      </dgm:prSet>
      <dgm:spPr/>
      <dgm:t>
        <a:bodyPr/>
        <a:lstStyle/>
        <a:p>
          <a:endParaRPr lang="en-US"/>
        </a:p>
      </dgm:t>
    </dgm:pt>
    <dgm:pt modelId="{50C8403E-1088-5D4F-9567-46DF246CBCA5}" type="pres">
      <dgm:prSet presAssocID="{CFAF57DF-3563-B043-BC71-EFC6260B9912}" presName="hSp" presStyleCnt="0"/>
      <dgm:spPr/>
    </dgm:pt>
    <dgm:pt modelId="{71CCAEFC-171A-5347-B184-5DC5ED374C08}" type="pres">
      <dgm:prSet presAssocID="{962BCE90-692C-0B4B-A3A6-2A9235094685}" presName="vertFlow" presStyleCnt="0"/>
      <dgm:spPr/>
    </dgm:pt>
    <dgm:pt modelId="{2F02142D-B8D2-E74D-AA69-86F053C20ADC}" type="pres">
      <dgm:prSet presAssocID="{962BCE90-692C-0B4B-A3A6-2A9235094685}" presName="header" presStyleLbl="node1" presStyleIdx="3" presStyleCnt="7" custLinFactY="-66084" custLinFactNeighborY="-100000"/>
      <dgm:spPr/>
      <dgm:t>
        <a:bodyPr/>
        <a:lstStyle/>
        <a:p>
          <a:endParaRPr lang="en-US"/>
        </a:p>
      </dgm:t>
    </dgm:pt>
    <dgm:pt modelId="{77586BD2-EE81-3C47-9AF0-0BF16F48B229}" type="pres">
      <dgm:prSet presAssocID="{57ED98B8-1163-FA4E-832E-64464A83AF51}" presName="parTrans" presStyleLbl="sibTrans2D1" presStyleIdx="6" presStyleCnt="15" custScaleX="181680" custScaleY="600435"/>
      <dgm:spPr/>
      <dgm:t>
        <a:bodyPr/>
        <a:lstStyle/>
        <a:p>
          <a:endParaRPr lang="en-US"/>
        </a:p>
      </dgm:t>
    </dgm:pt>
    <dgm:pt modelId="{7067280A-3472-4A4B-88E5-2404DA9B7A06}" type="pres">
      <dgm:prSet presAssocID="{9D951A8D-5522-C747-96D4-58B60C1DA542}" presName="child" presStyleLbl="alignAccFollowNode1" presStyleIdx="6" presStyleCnt="15" custScaleY="249154">
        <dgm:presLayoutVars>
          <dgm:chMax val="0"/>
          <dgm:bulletEnabled val="1"/>
        </dgm:presLayoutVars>
      </dgm:prSet>
      <dgm:spPr/>
      <dgm:t>
        <a:bodyPr/>
        <a:lstStyle/>
        <a:p>
          <a:endParaRPr lang="en-US"/>
        </a:p>
      </dgm:t>
    </dgm:pt>
    <dgm:pt modelId="{57AD7ACB-9419-C245-8ED3-5178EBC70ED0}" type="pres">
      <dgm:prSet presAssocID="{1ADCC427-3181-964C-BB00-4DB5D9299B35}" presName="sibTrans" presStyleLbl="sibTrans2D1" presStyleIdx="7" presStyleCnt="15" custScaleY="600435"/>
      <dgm:spPr/>
      <dgm:t>
        <a:bodyPr/>
        <a:lstStyle/>
        <a:p>
          <a:endParaRPr lang="en-US"/>
        </a:p>
      </dgm:t>
    </dgm:pt>
    <dgm:pt modelId="{A3BE0A91-2A98-354A-BDC1-28FE8132221A}" type="pres">
      <dgm:prSet presAssocID="{58A9D38B-87AE-6B44-BEAA-A9C07832B276}" presName="child" presStyleLbl="alignAccFollowNode1" presStyleIdx="7" presStyleCnt="15" custScaleY="623666" custLinFactY="61598" custLinFactNeighborY="100000">
        <dgm:presLayoutVars>
          <dgm:chMax val="0"/>
          <dgm:bulletEnabled val="1"/>
        </dgm:presLayoutVars>
      </dgm:prSet>
      <dgm:spPr/>
      <dgm:t>
        <a:bodyPr/>
        <a:lstStyle/>
        <a:p>
          <a:endParaRPr lang="en-US"/>
        </a:p>
      </dgm:t>
    </dgm:pt>
    <dgm:pt modelId="{F81A4F67-E75D-8441-96BF-557CAE14C36C}" type="pres">
      <dgm:prSet presAssocID="{962BCE90-692C-0B4B-A3A6-2A9235094685}" presName="hSp" presStyleCnt="0"/>
      <dgm:spPr/>
    </dgm:pt>
    <dgm:pt modelId="{22DD0E29-BE83-674B-A364-248A0B53BF8F}" type="pres">
      <dgm:prSet presAssocID="{C6BAF210-043E-734C-8676-E10940FD5269}" presName="vertFlow" presStyleCnt="0"/>
      <dgm:spPr/>
    </dgm:pt>
    <dgm:pt modelId="{69D299F6-F704-AB4A-8A18-1E1E6C35003B}" type="pres">
      <dgm:prSet presAssocID="{C6BAF210-043E-734C-8676-E10940FD5269}" presName="header" presStyleLbl="node1" presStyleIdx="4" presStyleCnt="7" custLinFactY="-66084" custLinFactNeighborY="-100000"/>
      <dgm:spPr/>
      <dgm:t>
        <a:bodyPr/>
        <a:lstStyle/>
        <a:p>
          <a:endParaRPr lang="en-US"/>
        </a:p>
      </dgm:t>
    </dgm:pt>
    <dgm:pt modelId="{B260CDC9-16A2-CD47-809B-E83D9152DB8E}" type="pres">
      <dgm:prSet presAssocID="{8F871FF2-A348-704C-BF76-F96AE13B2554}" presName="parTrans" presStyleLbl="sibTrans2D1" presStyleIdx="8" presStyleCnt="15" custScaleX="181680" custScaleY="600435"/>
      <dgm:spPr/>
      <dgm:t>
        <a:bodyPr/>
        <a:lstStyle/>
        <a:p>
          <a:endParaRPr lang="en-US"/>
        </a:p>
      </dgm:t>
    </dgm:pt>
    <dgm:pt modelId="{DC6113F1-726A-954F-AC5E-1F5774FA5285}" type="pres">
      <dgm:prSet presAssocID="{701FD472-EBFE-834F-B082-63C6A4AA94F8}" presName="child" presStyleLbl="alignAccFollowNode1" presStyleIdx="8" presStyleCnt="15" custScaleX="115560" custScaleY="488549">
        <dgm:presLayoutVars>
          <dgm:chMax val="0"/>
          <dgm:bulletEnabled val="1"/>
        </dgm:presLayoutVars>
      </dgm:prSet>
      <dgm:spPr/>
      <dgm:t>
        <a:bodyPr/>
        <a:lstStyle/>
        <a:p>
          <a:endParaRPr lang="en-US"/>
        </a:p>
      </dgm:t>
    </dgm:pt>
    <dgm:pt modelId="{A205A550-EEDB-6A4C-8E7C-860CD00CC9F6}" type="pres">
      <dgm:prSet presAssocID="{FD56E078-F4FC-C148-BE84-1AC4AA0E75D3}" presName="sibTrans" presStyleLbl="sibTrans2D1" presStyleIdx="9" presStyleCnt="15" custScaleY="600435"/>
      <dgm:spPr/>
      <dgm:t>
        <a:bodyPr/>
        <a:lstStyle/>
        <a:p>
          <a:endParaRPr lang="en-US"/>
        </a:p>
      </dgm:t>
    </dgm:pt>
    <dgm:pt modelId="{EE255B0B-F31F-B542-9E7B-248E6DBF3333}" type="pres">
      <dgm:prSet presAssocID="{9C7CF778-5A1D-1E47-8CA4-AB7CC1401E63}" presName="child" presStyleLbl="alignAccFollowNode1" presStyleIdx="9" presStyleCnt="15" custScaleY="357052" custLinFactY="61598" custLinFactNeighborY="100000">
        <dgm:presLayoutVars>
          <dgm:chMax val="0"/>
          <dgm:bulletEnabled val="1"/>
        </dgm:presLayoutVars>
      </dgm:prSet>
      <dgm:spPr/>
      <dgm:t>
        <a:bodyPr/>
        <a:lstStyle/>
        <a:p>
          <a:endParaRPr lang="en-US"/>
        </a:p>
      </dgm:t>
    </dgm:pt>
    <dgm:pt modelId="{47B07F4A-889C-0C41-8A5B-F83CA9588C06}" type="pres">
      <dgm:prSet presAssocID="{C6BAF210-043E-734C-8676-E10940FD5269}" presName="hSp" presStyleCnt="0"/>
      <dgm:spPr/>
    </dgm:pt>
    <dgm:pt modelId="{31BBF1F8-2642-4F43-B875-BE72175DD85F}" type="pres">
      <dgm:prSet presAssocID="{7BD7E64E-6F56-5E46-9444-FCC726CF1985}" presName="vertFlow" presStyleCnt="0"/>
      <dgm:spPr/>
    </dgm:pt>
    <dgm:pt modelId="{B38C281E-2034-E84F-ABB5-DA8C613712AD}" type="pres">
      <dgm:prSet presAssocID="{7BD7E64E-6F56-5E46-9444-FCC726CF1985}" presName="header" presStyleLbl="node1" presStyleIdx="5" presStyleCnt="7" custLinFactY="-66084" custLinFactNeighborY="-100000"/>
      <dgm:spPr/>
      <dgm:t>
        <a:bodyPr/>
        <a:lstStyle/>
        <a:p>
          <a:endParaRPr lang="en-US"/>
        </a:p>
      </dgm:t>
    </dgm:pt>
    <dgm:pt modelId="{62228E64-5F30-3946-BE44-7A0386009BDC}" type="pres">
      <dgm:prSet presAssocID="{071044FF-F9D6-7544-9002-CB61B8231513}" presName="parTrans" presStyleLbl="sibTrans2D1" presStyleIdx="10" presStyleCnt="15" custScaleX="181680" custScaleY="600435"/>
      <dgm:spPr/>
      <dgm:t>
        <a:bodyPr/>
        <a:lstStyle/>
        <a:p>
          <a:endParaRPr lang="en-US"/>
        </a:p>
      </dgm:t>
    </dgm:pt>
    <dgm:pt modelId="{66761741-C2DA-CC47-AECC-2F9FEA340B7E}" type="pres">
      <dgm:prSet presAssocID="{0DD11D87-C285-2344-9743-B9BC30833C84}" presName="child" presStyleLbl="alignAccFollowNode1" presStyleIdx="10" presStyleCnt="15" custScaleY="255037">
        <dgm:presLayoutVars>
          <dgm:chMax val="0"/>
          <dgm:bulletEnabled val="1"/>
        </dgm:presLayoutVars>
      </dgm:prSet>
      <dgm:spPr/>
      <dgm:t>
        <a:bodyPr/>
        <a:lstStyle/>
        <a:p>
          <a:endParaRPr lang="en-US"/>
        </a:p>
      </dgm:t>
    </dgm:pt>
    <dgm:pt modelId="{0DBA7BD5-E3B0-A940-ABB7-C6D9808B8064}" type="pres">
      <dgm:prSet presAssocID="{EF33917C-EA86-F446-B7D2-1B72662A63A0}" presName="sibTrans" presStyleLbl="sibTrans2D1" presStyleIdx="11" presStyleCnt="15" custScaleY="600435"/>
      <dgm:spPr/>
      <dgm:t>
        <a:bodyPr/>
        <a:lstStyle/>
        <a:p>
          <a:endParaRPr lang="en-US"/>
        </a:p>
      </dgm:t>
    </dgm:pt>
    <dgm:pt modelId="{58B8E9B9-D575-914C-9928-6B7F8B629BF4}" type="pres">
      <dgm:prSet presAssocID="{94BB8317-979D-764D-A190-6B36CA778207}" presName="child" presStyleLbl="alignAccFollowNode1" presStyleIdx="11" presStyleCnt="15" custScaleY="232283" custLinFactY="61598" custLinFactNeighborY="100000">
        <dgm:presLayoutVars>
          <dgm:chMax val="0"/>
          <dgm:bulletEnabled val="1"/>
        </dgm:presLayoutVars>
      </dgm:prSet>
      <dgm:spPr/>
      <dgm:t>
        <a:bodyPr/>
        <a:lstStyle/>
        <a:p>
          <a:endParaRPr lang="en-US"/>
        </a:p>
      </dgm:t>
    </dgm:pt>
    <dgm:pt modelId="{21821FDD-4F9F-0F4C-B850-834CDD689577}" type="pres">
      <dgm:prSet presAssocID="{BDC9DD3F-3110-B94E-8FFD-F2736569869F}" presName="sibTrans" presStyleLbl="sibTrans2D1" presStyleIdx="12" presStyleCnt="15" custScaleY="600435"/>
      <dgm:spPr/>
      <dgm:t>
        <a:bodyPr/>
        <a:lstStyle/>
        <a:p>
          <a:endParaRPr lang="en-US"/>
        </a:p>
      </dgm:t>
    </dgm:pt>
    <dgm:pt modelId="{AAE7850E-EB76-1F4F-8E56-F5F60D53D4CF}" type="pres">
      <dgm:prSet presAssocID="{D91FAFED-8DBB-0948-89B4-5E6BC15C0EE1}" presName="child" presStyleLbl="alignAccFollowNode1" presStyleIdx="12" presStyleCnt="15" custScaleY="194755" custLinFactY="140735" custLinFactNeighborY="200000">
        <dgm:presLayoutVars>
          <dgm:chMax val="0"/>
          <dgm:bulletEnabled val="1"/>
        </dgm:presLayoutVars>
      </dgm:prSet>
      <dgm:spPr/>
      <dgm:t>
        <a:bodyPr/>
        <a:lstStyle/>
        <a:p>
          <a:endParaRPr lang="en-US"/>
        </a:p>
      </dgm:t>
    </dgm:pt>
    <dgm:pt modelId="{E4EA2C21-5E3E-7740-8C3D-2F3EEBF9946B}" type="pres">
      <dgm:prSet presAssocID="{7BD7E64E-6F56-5E46-9444-FCC726CF1985}" presName="hSp" presStyleCnt="0"/>
      <dgm:spPr/>
    </dgm:pt>
    <dgm:pt modelId="{F0B990F3-C672-BD44-AF52-BE488EDE893A}" type="pres">
      <dgm:prSet presAssocID="{7890024F-E50F-0940-B75B-39ACD59A3374}" presName="vertFlow" presStyleCnt="0"/>
      <dgm:spPr/>
    </dgm:pt>
    <dgm:pt modelId="{A143C5DD-E2B8-B54E-AB5D-B020233BB38C}" type="pres">
      <dgm:prSet presAssocID="{7890024F-E50F-0940-B75B-39ACD59A3374}" presName="header" presStyleLbl="node1" presStyleIdx="6" presStyleCnt="7" custLinFactY="-66084" custLinFactNeighborY="-100000"/>
      <dgm:spPr/>
      <dgm:t>
        <a:bodyPr/>
        <a:lstStyle/>
        <a:p>
          <a:endParaRPr lang="en-US"/>
        </a:p>
      </dgm:t>
    </dgm:pt>
    <dgm:pt modelId="{6D083DD9-3F65-7F4F-B734-EA1B7588CF1C}" type="pres">
      <dgm:prSet presAssocID="{297FA181-10BC-5E43-A58D-B74BD1CD20C1}" presName="parTrans" presStyleLbl="sibTrans2D1" presStyleIdx="13" presStyleCnt="15" custScaleX="181680" custScaleY="600435"/>
      <dgm:spPr/>
      <dgm:t>
        <a:bodyPr/>
        <a:lstStyle/>
        <a:p>
          <a:endParaRPr lang="en-US"/>
        </a:p>
      </dgm:t>
    </dgm:pt>
    <dgm:pt modelId="{09C5E065-7994-E341-8A2F-8846D72A9054}" type="pres">
      <dgm:prSet presAssocID="{ED22FAE6-4934-464B-B28E-70158E3FDB55}" presName="child" presStyleLbl="alignAccFollowNode1" presStyleIdx="13" presStyleCnt="15" custScaleY="584860">
        <dgm:presLayoutVars>
          <dgm:chMax val="0"/>
          <dgm:bulletEnabled val="1"/>
        </dgm:presLayoutVars>
      </dgm:prSet>
      <dgm:spPr/>
      <dgm:t>
        <a:bodyPr/>
        <a:lstStyle/>
        <a:p>
          <a:endParaRPr lang="en-US"/>
        </a:p>
      </dgm:t>
    </dgm:pt>
    <dgm:pt modelId="{871CDFCD-982E-9241-905D-4A56B6108D06}" type="pres">
      <dgm:prSet presAssocID="{538CD338-7A74-E54B-A7E8-92D95E018930}" presName="sibTrans" presStyleLbl="sibTrans2D1" presStyleIdx="14" presStyleCnt="15" custScaleY="600435"/>
      <dgm:spPr/>
      <dgm:t>
        <a:bodyPr/>
        <a:lstStyle/>
        <a:p>
          <a:endParaRPr lang="en-US"/>
        </a:p>
      </dgm:t>
    </dgm:pt>
    <dgm:pt modelId="{2C75FCA4-7D89-B44D-82EC-0A8D47648F42}" type="pres">
      <dgm:prSet presAssocID="{BD0C7131-10FD-B049-AD29-A8177247C3C9}" presName="child" presStyleLbl="alignAccFollowNode1" presStyleIdx="14" presStyleCnt="15" custScaleY="224646" custLinFactY="61598" custLinFactNeighborY="100000">
        <dgm:presLayoutVars>
          <dgm:chMax val="0"/>
          <dgm:bulletEnabled val="1"/>
        </dgm:presLayoutVars>
      </dgm:prSet>
      <dgm:spPr/>
      <dgm:t>
        <a:bodyPr/>
        <a:lstStyle/>
        <a:p>
          <a:endParaRPr lang="en-US"/>
        </a:p>
      </dgm:t>
    </dgm:pt>
  </dgm:ptLst>
  <dgm:cxnLst>
    <dgm:cxn modelId="{7AF42A3E-DFF6-784E-8FF9-2D599456868A}" srcId="{7BD7E64E-6F56-5E46-9444-FCC726CF1985}" destId="{D91FAFED-8DBB-0948-89B4-5E6BC15C0EE1}" srcOrd="2" destOrd="0" parTransId="{85B90127-F7D5-9140-894A-B504245F64C7}" sibTransId="{454175D0-0885-B74B-9CE8-EB398FD9F2C2}"/>
    <dgm:cxn modelId="{321742B6-7C98-4E2E-A5B6-2E8667C6128A}" type="presOf" srcId="{BD0C7131-10FD-B049-AD29-A8177247C3C9}" destId="{2C75FCA4-7D89-B44D-82EC-0A8D47648F42}" srcOrd="0" destOrd="0" presId="urn:microsoft.com/office/officeart/2005/8/layout/lProcess1"/>
    <dgm:cxn modelId="{AC9F1E83-8448-4E44-BB1B-1CC9D598FB71}" type="presOf" srcId="{F7DBCAF8-4988-6F48-9139-8B900135093E}" destId="{A15459BA-40CA-414B-BC43-9BE34B67392B}" srcOrd="0" destOrd="0" presId="urn:microsoft.com/office/officeart/2005/8/layout/lProcess1"/>
    <dgm:cxn modelId="{22E18D0E-6D61-A544-A23E-C173800D76D0}" srcId="{962BCE90-692C-0B4B-A3A6-2A9235094685}" destId="{58A9D38B-87AE-6B44-BEAA-A9C07832B276}" srcOrd="1" destOrd="0" parTransId="{408881B8-343B-F24C-89DE-70852E6E22AC}" sibTransId="{D3D8412C-334C-6343-BD84-7749DCF775B1}"/>
    <dgm:cxn modelId="{A0755451-563A-470F-93AC-5513E32B5D7D}" type="presOf" srcId="{94BB8317-979D-764D-A190-6B36CA778207}" destId="{58B8E9B9-D575-914C-9928-6B7F8B629BF4}" srcOrd="0" destOrd="0" presId="urn:microsoft.com/office/officeart/2005/8/layout/lProcess1"/>
    <dgm:cxn modelId="{E51795D0-1A8C-EB47-A382-6B61FA9AF8E1}" srcId="{BF09735C-E2E6-BC47-B108-417894C5067D}" destId="{C6816512-4C4E-6A49-88A1-A0B844C5E9D8}" srcOrd="1" destOrd="0" parTransId="{9CD124B5-C145-1A43-8EEB-C9D842D5E2DB}" sibTransId="{DA933EA9-FBE5-BB4F-90F8-498834B74D1B}"/>
    <dgm:cxn modelId="{56AE52D1-E57C-6549-96CB-86A30733D9A3}" srcId="{C6BAF210-043E-734C-8676-E10940FD5269}" destId="{9C7CF778-5A1D-1E47-8CA4-AB7CC1401E63}" srcOrd="1" destOrd="0" parTransId="{E038945E-3354-7D43-8738-D01EBBA59531}" sibTransId="{2C9C2069-C1FA-3042-8CF6-DE1165A2117F}"/>
    <dgm:cxn modelId="{C263B900-C366-4C2E-BE28-9B49E242F3C8}" type="presOf" srcId="{FD56E078-F4FC-C148-BE84-1AC4AA0E75D3}" destId="{A205A550-EEDB-6A4C-8E7C-860CD00CC9F6}" srcOrd="0" destOrd="0" presId="urn:microsoft.com/office/officeart/2005/8/layout/lProcess1"/>
    <dgm:cxn modelId="{FEB5DD29-8BC6-4FB5-92E4-BC75A73774C1}" type="presOf" srcId="{9D951A8D-5522-C747-96D4-58B60C1DA542}" destId="{7067280A-3472-4A4B-88E5-2404DA9B7A06}" srcOrd="0" destOrd="0" presId="urn:microsoft.com/office/officeart/2005/8/layout/lProcess1"/>
    <dgm:cxn modelId="{D5E94234-199F-4978-BCB8-9B36FE4376BF}" type="presOf" srcId="{58A9D38B-87AE-6B44-BEAA-A9C07832B276}" destId="{A3BE0A91-2A98-354A-BDC1-28FE8132221A}" srcOrd="0" destOrd="0" presId="urn:microsoft.com/office/officeart/2005/8/layout/lProcess1"/>
    <dgm:cxn modelId="{742B3658-A7EB-495C-BA37-8DB84031A3EC}" type="presOf" srcId="{1658FFAB-1AFA-0645-97C9-B1BBE17E8094}" destId="{8AAED29E-E083-D94B-9DF5-EA3A19361ABF}" srcOrd="0" destOrd="0" presId="urn:microsoft.com/office/officeart/2005/8/layout/lProcess1"/>
    <dgm:cxn modelId="{37ED2265-1425-4DB1-B112-97057B78CB2D}" type="presOf" srcId="{E1BAA4A8-A9CB-D045-802F-3C723CB65F24}" destId="{60D71940-74DB-5A4D-8A55-4B5A152F9D1B}" srcOrd="0" destOrd="0" presId="urn:microsoft.com/office/officeart/2005/8/layout/lProcess1"/>
    <dgm:cxn modelId="{DE9D6906-C59F-CF4B-B11C-C69236559CE7}" srcId="{C6816512-4C4E-6A49-88A1-A0B844C5E9D8}" destId="{7D429087-7DEF-6D4A-A1EE-0B3F2415AEF3}" srcOrd="1" destOrd="0" parTransId="{09707553-2652-3548-82E6-5E2DBF00455A}" sibTransId="{8B9821E4-FEB8-A14B-867C-87037F5E4D10}"/>
    <dgm:cxn modelId="{14C9AC16-5263-4C57-B07D-89E443D917C9}" type="presOf" srcId="{962BCE90-692C-0B4B-A3A6-2A9235094685}" destId="{2F02142D-B8D2-E74D-AA69-86F053C20ADC}" srcOrd="0" destOrd="0" presId="urn:microsoft.com/office/officeart/2005/8/layout/lProcess1"/>
    <dgm:cxn modelId="{C9A66268-218F-0F4C-AF88-CDCEEC991A80}" srcId="{BF09735C-E2E6-BC47-B108-417894C5067D}" destId="{7BD7E64E-6F56-5E46-9444-FCC726CF1985}" srcOrd="5" destOrd="0" parTransId="{1B25A34B-EFAD-934F-8473-4B7EFEC558A0}" sibTransId="{9896104E-2ECC-944A-8EA6-DFC51332B2E2}"/>
    <dgm:cxn modelId="{A2774C28-1B41-964B-AF8C-16B1B49665AD}" srcId="{7890024F-E50F-0940-B75B-39ACD59A3374}" destId="{ED22FAE6-4934-464B-B28E-70158E3FDB55}" srcOrd="0" destOrd="0" parTransId="{297FA181-10BC-5E43-A58D-B74BD1CD20C1}" sibTransId="{538CD338-7A74-E54B-A7E8-92D95E018930}"/>
    <dgm:cxn modelId="{375B6A70-EC03-4C4A-A0BA-FF34536CFF8D}" type="presOf" srcId="{BF09735C-E2E6-BC47-B108-417894C5067D}" destId="{993C5B5A-5660-3746-A8C1-5E5BDBDD692E}" srcOrd="0" destOrd="0" presId="urn:microsoft.com/office/officeart/2005/8/layout/lProcess1"/>
    <dgm:cxn modelId="{41764C4B-88EB-444A-A815-39D3B6E99C8E}" srcId="{BF09735C-E2E6-BC47-B108-417894C5067D}" destId="{C6BAF210-043E-734C-8676-E10940FD5269}" srcOrd="4" destOrd="0" parTransId="{E2ADE4B6-22E6-D049-9852-899BCF76CF82}" sibTransId="{D0E10A33-1FCF-0142-8B53-AC965B0B13DE}"/>
    <dgm:cxn modelId="{49F71985-7E0F-4D72-A96A-55F69DE3E20E}" type="presOf" srcId="{57ED98B8-1163-FA4E-832E-64464A83AF51}" destId="{77586BD2-EE81-3C47-9AF0-0BF16F48B229}" srcOrd="0" destOrd="0" presId="urn:microsoft.com/office/officeart/2005/8/layout/lProcess1"/>
    <dgm:cxn modelId="{E75C07B6-FDCF-4B6E-AF33-ADA6871ADF43}" type="presOf" srcId="{303EB34A-4331-A14F-8C0F-1261E0C44744}" destId="{F7799DF5-60A7-E049-99A9-EB3019698BB6}" srcOrd="0" destOrd="0" presId="urn:microsoft.com/office/officeart/2005/8/layout/lProcess1"/>
    <dgm:cxn modelId="{F487B19A-98B9-45C1-960E-5280BB211FF9}" type="presOf" srcId="{DD5169C3-FD8F-7847-B9AC-5116D81B8D79}" destId="{9EB7EB45-4CCA-8947-8463-787D222BE2CE}" srcOrd="0" destOrd="0" presId="urn:microsoft.com/office/officeart/2005/8/layout/lProcess1"/>
    <dgm:cxn modelId="{E18ED867-B36F-4D54-8FB7-E032DD620FD5}" type="presOf" srcId="{E3ED3C1B-B416-F940-A9F2-DFFCDFAB39AB}" destId="{1202BB3C-EF76-2944-85AF-AFA444C4CFB7}" srcOrd="0" destOrd="0" presId="urn:microsoft.com/office/officeart/2005/8/layout/lProcess1"/>
    <dgm:cxn modelId="{8890A04E-6280-4572-8EF7-ED49F95F01C3}" type="presOf" srcId="{D91FAFED-8DBB-0948-89B4-5E6BC15C0EE1}" destId="{AAE7850E-EB76-1F4F-8E56-F5F60D53D4CF}" srcOrd="0" destOrd="0" presId="urn:microsoft.com/office/officeart/2005/8/layout/lProcess1"/>
    <dgm:cxn modelId="{D9E8D8D6-7ED5-ED49-83E9-57FD05237F7D}" srcId="{BF09735C-E2E6-BC47-B108-417894C5067D}" destId="{7890024F-E50F-0940-B75B-39ACD59A3374}" srcOrd="6" destOrd="0" parTransId="{98785803-4402-5C40-9E17-38571A5A4B6C}" sibTransId="{31392644-F40A-7D4E-A109-DDA669E6933D}"/>
    <dgm:cxn modelId="{958C36FB-3631-2641-AEB9-5C3BA1A76CCE}" srcId="{0A453195-B0AC-1C45-A6D5-EF59E1F61829}" destId="{9191587C-3E1A-FE49-BA7A-BF452F0A5D40}" srcOrd="1" destOrd="0" parTransId="{19092670-1A40-394C-9C7F-8FEB46E348AD}" sibTransId="{763DFF3D-EED1-C340-9A1B-52EF2ADC2427}"/>
    <dgm:cxn modelId="{DE3B4427-6B67-443B-BBA3-671BAD7611C6}" type="presOf" srcId="{737598FB-82CC-464F-9E8F-4EE497CFA87F}" destId="{DD7131D3-EA63-F948-BF13-5DF5150A40C6}" srcOrd="0" destOrd="0" presId="urn:microsoft.com/office/officeart/2005/8/layout/lProcess1"/>
    <dgm:cxn modelId="{EE3FF42C-610B-3340-A1CC-2AB648969196}" srcId="{7BD7E64E-6F56-5E46-9444-FCC726CF1985}" destId="{94BB8317-979D-764D-A190-6B36CA778207}" srcOrd="1" destOrd="0" parTransId="{34E40B6A-0044-9242-802F-0D0520FB3DF4}" sibTransId="{BDC9DD3F-3110-B94E-8FFD-F2736569869F}"/>
    <dgm:cxn modelId="{999102AA-34BF-475A-85FC-F16168C294C9}" type="presOf" srcId="{BDC9DD3F-3110-B94E-8FFD-F2736569869F}" destId="{21821FDD-4F9F-0F4C-B850-834CDD689577}" srcOrd="0" destOrd="0" presId="urn:microsoft.com/office/officeart/2005/8/layout/lProcess1"/>
    <dgm:cxn modelId="{FB29FA2E-9BCD-4215-85DF-1B7DD44B0936}" type="presOf" srcId="{8F871FF2-A348-704C-BF76-F96AE13B2554}" destId="{B260CDC9-16A2-CD47-809B-E83D9152DB8E}" srcOrd="0" destOrd="0" presId="urn:microsoft.com/office/officeart/2005/8/layout/lProcess1"/>
    <dgm:cxn modelId="{31F8A65B-61EB-5E48-847A-75B3C254A2A5}" srcId="{BF09735C-E2E6-BC47-B108-417894C5067D}" destId="{962BCE90-692C-0B4B-A3A6-2A9235094685}" srcOrd="3" destOrd="0" parTransId="{986EFD57-955C-DE4F-97AE-FA91EE498B04}" sibTransId="{7A9B34D3-785A-4144-980E-00FE491EA5F2}"/>
    <dgm:cxn modelId="{84AD5FD2-7FE7-9741-A3FD-DEE08F96F202}" srcId="{BF09735C-E2E6-BC47-B108-417894C5067D}" destId="{0A453195-B0AC-1C45-A6D5-EF59E1F61829}" srcOrd="0" destOrd="0" parTransId="{71D3B2BC-A152-AD42-AD91-DC45051FED25}" sibTransId="{9FD3A77D-4F3A-BE43-B8C1-A2ECC8276426}"/>
    <dgm:cxn modelId="{07967E39-235F-4BB0-8C02-7B5BDB64668B}" type="presOf" srcId="{C6BAF210-043E-734C-8676-E10940FD5269}" destId="{69D299F6-F704-AB4A-8A18-1E1E6C35003B}" srcOrd="0" destOrd="0" presId="urn:microsoft.com/office/officeart/2005/8/layout/lProcess1"/>
    <dgm:cxn modelId="{BB215F01-D4A8-40A1-ABB9-AD2F698FFB54}" type="presOf" srcId="{7BD7E64E-6F56-5E46-9444-FCC726CF1985}" destId="{B38C281E-2034-E84F-ABB5-DA8C613712AD}" srcOrd="0" destOrd="0" presId="urn:microsoft.com/office/officeart/2005/8/layout/lProcess1"/>
    <dgm:cxn modelId="{74D05B96-AD8A-8F43-8386-D0A6B985D24A}" srcId="{BF09735C-E2E6-BC47-B108-417894C5067D}" destId="{CFAF57DF-3563-B043-BC71-EFC6260B9912}" srcOrd="2" destOrd="0" parTransId="{C2288DB1-E5E2-494C-9181-463E435E8486}" sibTransId="{9BD002C9-D778-EF4E-A1C1-FC6EB3160A03}"/>
    <dgm:cxn modelId="{33A3DF29-D861-42BD-91F5-D4166CFD2F66}" type="presOf" srcId="{1ADCC427-3181-964C-BB00-4DB5D9299B35}" destId="{57AD7ACB-9419-C245-8ED3-5178EBC70ED0}" srcOrd="0" destOrd="0" presId="urn:microsoft.com/office/officeart/2005/8/layout/lProcess1"/>
    <dgm:cxn modelId="{0AFCC14E-CB30-4E52-A16E-6E23BD19CE78}" type="presOf" srcId="{7890024F-E50F-0940-B75B-39ACD59A3374}" destId="{A143C5DD-E2B8-B54E-AB5D-B020233BB38C}" srcOrd="0" destOrd="0" presId="urn:microsoft.com/office/officeart/2005/8/layout/lProcess1"/>
    <dgm:cxn modelId="{162AD55A-5BAC-42CE-9656-4368E1CA7186}" type="presOf" srcId="{72A4DE09-1DC2-CE4A-81E2-0F69FC557F0C}" destId="{5DC015AC-F3FA-E940-A9FC-221985DB387F}" srcOrd="0" destOrd="0" presId="urn:microsoft.com/office/officeart/2005/8/layout/lProcess1"/>
    <dgm:cxn modelId="{1AEE9DEB-F2DC-4AE6-A179-80CD7A5CF1FB}" type="presOf" srcId="{7D429087-7DEF-6D4A-A1EE-0B3F2415AEF3}" destId="{2A544CA7-DDAD-1F41-A5D6-7094B4CD8C39}" srcOrd="0" destOrd="0" presId="urn:microsoft.com/office/officeart/2005/8/layout/lProcess1"/>
    <dgm:cxn modelId="{B533CC78-EC7F-4716-8473-40BC76AA8C0F}" type="presOf" srcId="{EF33917C-EA86-F446-B7D2-1B72662A63A0}" destId="{0DBA7BD5-E3B0-A940-ABB7-C6D9808B8064}" srcOrd="0" destOrd="0" presId="urn:microsoft.com/office/officeart/2005/8/layout/lProcess1"/>
    <dgm:cxn modelId="{D1B72802-7830-A54D-9191-522698B1BC68}" srcId="{C6BAF210-043E-734C-8676-E10940FD5269}" destId="{701FD472-EBFE-834F-B082-63C6A4AA94F8}" srcOrd="0" destOrd="0" parTransId="{8F871FF2-A348-704C-BF76-F96AE13B2554}" sibTransId="{FD56E078-F4FC-C148-BE84-1AC4AA0E75D3}"/>
    <dgm:cxn modelId="{875BB2F9-5C54-423D-A542-9FB8E94E5076}" type="presOf" srcId="{297FA181-10BC-5E43-A58D-B74BD1CD20C1}" destId="{6D083DD9-3F65-7F4F-B734-EA1B7588CF1C}" srcOrd="0" destOrd="0" presId="urn:microsoft.com/office/officeart/2005/8/layout/lProcess1"/>
    <dgm:cxn modelId="{3498C8C5-947B-9249-BFF6-B63CB6D9E2E8}" srcId="{7890024F-E50F-0940-B75B-39ACD59A3374}" destId="{BD0C7131-10FD-B049-AD29-A8177247C3C9}" srcOrd="1" destOrd="0" parTransId="{101A4E5D-6FD6-644B-A353-A992C6D7AFB8}" sibTransId="{15CF9A7E-C37C-4345-AE25-DB477A8168E5}"/>
    <dgm:cxn modelId="{0999213C-44FB-4F7C-A1C5-440121D83000}" type="presOf" srcId="{0875E91F-C69F-C34D-831A-D8D80B6984F8}" destId="{40EA898D-D08D-8341-AC13-FE15598703AA}" srcOrd="0" destOrd="0" presId="urn:microsoft.com/office/officeart/2005/8/layout/lProcess1"/>
    <dgm:cxn modelId="{962B88B7-829B-4183-B043-C71EA558F3BC}" type="presOf" srcId="{BECACC2B-7FCD-5B4E-8B5F-37124D3B173D}" destId="{23BC5365-9BEA-4B41-8042-17B7F61A9A69}" srcOrd="0" destOrd="0" presId="urn:microsoft.com/office/officeart/2005/8/layout/lProcess1"/>
    <dgm:cxn modelId="{11A8A3F2-789C-834C-AF87-0684C1A6DB6F}" srcId="{CFAF57DF-3563-B043-BC71-EFC6260B9912}" destId="{737598FB-82CC-464F-9E8F-4EE497CFA87F}" srcOrd="1" destOrd="0" parTransId="{2CE76103-22CA-2E41-8765-E5ACCA23B9A2}" sibTransId="{B2011CB3-5EB4-554C-AA48-EF0B8F448E96}"/>
    <dgm:cxn modelId="{BD5B7EF1-E4CF-40C5-9957-CCCA9448DEDA}" type="presOf" srcId="{9191587C-3E1A-FE49-BA7A-BF452F0A5D40}" destId="{2F4E5A99-CBB3-2442-89EA-62E2035719CF}" srcOrd="0" destOrd="0" presId="urn:microsoft.com/office/officeart/2005/8/layout/lProcess1"/>
    <dgm:cxn modelId="{E7243BCC-BBFD-BB48-ADCD-373B7CBBC8C4}" srcId="{C6816512-4C4E-6A49-88A1-A0B844C5E9D8}" destId="{DD5169C3-FD8F-7847-B9AC-5116D81B8D79}" srcOrd="0" destOrd="0" parTransId="{E3ED3C1B-B416-F940-A9F2-DFFCDFAB39AB}" sibTransId="{BECACC2B-7FCD-5B4E-8B5F-37124D3B173D}"/>
    <dgm:cxn modelId="{D929E063-F3E2-42E5-B788-AF5A5A129721}" type="presOf" srcId="{0DD11D87-C285-2344-9743-B9BC30833C84}" destId="{66761741-C2DA-CC47-AECC-2F9FEA340B7E}" srcOrd="0" destOrd="0" presId="urn:microsoft.com/office/officeart/2005/8/layout/lProcess1"/>
    <dgm:cxn modelId="{2D60EF77-0D19-40EF-A252-07AB61BC1AF9}" type="presOf" srcId="{C6816512-4C4E-6A49-88A1-A0B844C5E9D8}" destId="{949A9B24-2325-364A-82BA-0376FF255F3F}" srcOrd="0" destOrd="0" presId="urn:microsoft.com/office/officeart/2005/8/layout/lProcess1"/>
    <dgm:cxn modelId="{F7596FE0-3A95-4587-837B-B9F8F73B2C55}" type="presOf" srcId="{071044FF-F9D6-7544-9002-CB61B8231513}" destId="{62228E64-5F30-3946-BE44-7A0386009BDC}" srcOrd="0" destOrd="0" presId="urn:microsoft.com/office/officeart/2005/8/layout/lProcess1"/>
    <dgm:cxn modelId="{32EA42EF-D4F0-FB4F-835A-F7207991B377}" srcId="{962BCE90-692C-0B4B-A3A6-2A9235094685}" destId="{9D951A8D-5522-C747-96D4-58B60C1DA542}" srcOrd="0" destOrd="0" parTransId="{57ED98B8-1163-FA4E-832E-64464A83AF51}" sibTransId="{1ADCC427-3181-964C-BB00-4DB5D9299B35}"/>
    <dgm:cxn modelId="{EF437EB1-B854-45C2-AABB-D76C7E65FC18}" type="presOf" srcId="{CFAF57DF-3563-B043-BC71-EFC6260B9912}" destId="{FE15054B-2D66-3D4A-8356-2A9204E0EBA7}" srcOrd="0" destOrd="0" presId="urn:microsoft.com/office/officeart/2005/8/layout/lProcess1"/>
    <dgm:cxn modelId="{C5EBA996-4426-4B6A-AB92-EAE10D9032B3}" type="presOf" srcId="{0A453195-B0AC-1C45-A6D5-EF59E1F61829}" destId="{3854B64C-BCD8-DB45-9911-23E33F73903F}" srcOrd="0" destOrd="0" presId="urn:microsoft.com/office/officeart/2005/8/layout/lProcess1"/>
    <dgm:cxn modelId="{A4C31680-7473-454F-B5E8-FA63C9E9C11A}" srcId="{7BD7E64E-6F56-5E46-9444-FCC726CF1985}" destId="{0DD11D87-C285-2344-9743-B9BC30833C84}" srcOrd="0" destOrd="0" parTransId="{071044FF-F9D6-7544-9002-CB61B8231513}" sibTransId="{EF33917C-EA86-F446-B7D2-1B72662A63A0}"/>
    <dgm:cxn modelId="{313FF247-19E6-468D-B3E1-A043EDFEB709}" type="presOf" srcId="{ED22FAE6-4934-464B-B28E-70158E3FDB55}" destId="{09C5E065-7994-E341-8A2F-8846D72A9054}" srcOrd="0" destOrd="0" presId="urn:microsoft.com/office/officeart/2005/8/layout/lProcess1"/>
    <dgm:cxn modelId="{91B65CC9-3DEA-4470-8D79-6B6D1A189E15}" type="presOf" srcId="{9C7CF778-5A1D-1E47-8CA4-AB7CC1401E63}" destId="{EE255B0B-F31F-B542-9E7B-248E6DBF3333}" srcOrd="0" destOrd="0" presId="urn:microsoft.com/office/officeart/2005/8/layout/lProcess1"/>
    <dgm:cxn modelId="{17FA5859-F3B4-E141-894A-9378ECE151D6}" srcId="{CFAF57DF-3563-B043-BC71-EFC6260B9912}" destId="{0875E91F-C69F-C34D-831A-D8D80B6984F8}" srcOrd="0" destOrd="0" parTransId="{72A4DE09-1DC2-CE4A-81E2-0F69FC557F0C}" sibTransId="{303EB34A-4331-A14F-8C0F-1261E0C44744}"/>
    <dgm:cxn modelId="{C19549CE-66FF-4192-A254-6468CC5F49B6}" type="presOf" srcId="{538CD338-7A74-E54B-A7E8-92D95E018930}" destId="{871CDFCD-982E-9241-905D-4A56B6108D06}" srcOrd="0" destOrd="0" presId="urn:microsoft.com/office/officeart/2005/8/layout/lProcess1"/>
    <dgm:cxn modelId="{8927BCED-8112-453D-B60E-8D424EEFF47D}" type="presOf" srcId="{701FD472-EBFE-834F-B082-63C6A4AA94F8}" destId="{DC6113F1-726A-954F-AC5E-1F5774FA5285}" srcOrd="0" destOrd="0" presId="urn:microsoft.com/office/officeart/2005/8/layout/lProcess1"/>
    <dgm:cxn modelId="{C678482A-B40A-DD49-8ED2-F24C7C4AFB4A}" srcId="{0A453195-B0AC-1C45-A6D5-EF59E1F61829}" destId="{F7DBCAF8-4988-6F48-9139-8B900135093E}" srcOrd="0" destOrd="0" parTransId="{1658FFAB-1AFA-0645-97C9-B1BBE17E8094}" sibTransId="{E1BAA4A8-A9CB-D045-802F-3C723CB65F24}"/>
    <dgm:cxn modelId="{83638D8D-51AE-420C-8CA6-678050607F9F}" type="presParOf" srcId="{993C5B5A-5660-3746-A8C1-5E5BDBDD692E}" destId="{E9932675-3B49-5D40-B7DF-768D43DF5129}" srcOrd="0" destOrd="0" presId="urn:microsoft.com/office/officeart/2005/8/layout/lProcess1"/>
    <dgm:cxn modelId="{1100FE15-E98B-4FC2-B386-7C25637CA352}" type="presParOf" srcId="{E9932675-3B49-5D40-B7DF-768D43DF5129}" destId="{3854B64C-BCD8-DB45-9911-23E33F73903F}" srcOrd="0" destOrd="0" presId="urn:microsoft.com/office/officeart/2005/8/layout/lProcess1"/>
    <dgm:cxn modelId="{91DB3971-88AC-41FE-8507-D556D377DC20}" type="presParOf" srcId="{E9932675-3B49-5D40-B7DF-768D43DF5129}" destId="{8AAED29E-E083-D94B-9DF5-EA3A19361ABF}" srcOrd="1" destOrd="0" presId="urn:microsoft.com/office/officeart/2005/8/layout/lProcess1"/>
    <dgm:cxn modelId="{D5C49EA6-EEA6-40AD-A402-1E14D43EF898}" type="presParOf" srcId="{E9932675-3B49-5D40-B7DF-768D43DF5129}" destId="{A15459BA-40CA-414B-BC43-9BE34B67392B}" srcOrd="2" destOrd="0" presId="urn:microsoft.com/office/officeart/2005/8/layout/lProcess1"/>
    <dgm:cxn modelId="{24C1643B-6B57-41FA-BA2A-BB01BA556C5B}" type="presParOf" srcId="{E9932675-3B49-5D40-B7DF-768D43DF5129}" destId="{60D71940-74DB-5A4D-8A55-4B5A152F9D1B}" srcOrd="3" destOrd="0" presId="urn:microsoft.com/office/officeart/2005/8/layout/lProcess1"/>
    <dgm:cxn modelId="{D7B1E058-0C34-4184-947B-661580383CEC}" type="presParOf" srcId="{E9932675-3B49-5D40-B7DF-768D43DF5129}" destId="{2F4E5A99-CBB3-2442-89EA-62E2035719CF}" srcOrd="4" destOrd="0" presId="urn:microsoft.com/office/officeart/2005/8/layout/lProcess1"/>
    <dgm:cxn modelId="{C2AEDD99-CE44-47DA-A569-999FDD2EC07D}" type="presParOf" srcId="{993C5B5A-5660-3746-A8C1-5E5BDBDD692E}" destId="{A8E2EBF6-074F-8E49-93D5-CD7BCDCB86A8}" srcOrd="1" destOrd="0" presId="urn:microsoft.com/office/officeart/2005/8/layout/lProcess1"/>
    <dgm:cxn modelId="{D61511B3-5678-4891-8041-A5EDC2696D60}" type="presParOf" srcId="{993C5B5A-5660-3746-A8C1-5E5BDBDD692E}" destId="{D13E280A-72C1-3243-AB44-8FCA70451B76}" srcOrd="2" destOrd="0" presId="urn:microsoft.com/office/officeart/2005/8/layout/lProcess1"/>
    <dgm:cxn modelId="{A1892202-B4A9-436D-B399-83D5F7EF8B1B}" type="presParOf" srcId="{D13E280A-72C1-3243-AB44-8FCA70451B76}" destId="{949A9B24-2325-364A-82BA-0376FF255F3F}" srcOrd="0" destOrd="0" presId="urn:microsoft.com/office/officeart/2005/8/layout/lProcess1"/>
    <dgm:cxn modelId="{D16B6E46-6A97-4B35-9651-BC74F409E2E8}" type="presParOf" srcId="{D13E280A-72C1-3243-AB44-8FCA70451B76}" destId="{1202BB3C-EF76-2944-85AF-AFA444C4CFB7}" srcOrd="1" destOrd="0" presId="urn:microsoft.com/office/officeart/2005/8/layout/lProcess1"/>
    <dgm:cxn modelId="{9A0CE392-844A-49A2-8D8D-B703F0F5A2D3}" type="presParOf" srcId="{D13E280A-72C1-3243-AB44-8FCA70451B76}" destId="{9EB7EB45-4CCA-8947-8463-787D222BE2CE}" srcOrd="2" destOrd="0" presId="urn:microsoft.com/office/officeart/2005/8/layout/lProcess1"/>
    <dgm:cxn modelId="{5EF5F909-28E5-4138-9EC2-18C268344268}" type="presParOf" srcId="{D13E280A-72C1-3243-AB44-8FCA70451B76}" destId="{23BC5365-9BEA-4B41-8042-17B7F61A9A69}" srcOrd="3" destOrd="0" presId="urn:microsoft.com/office/officeart/2005/8/layout/lProcess1"/>
    <dgm:cxn modelId="{000FA103-4350-4547-BE68-0BA695546F0E}" type="presParOf" srcId="{D13E280A-72C1-3243-AB44-8FCA70451B76}" destId="{2A544CA7-DDAD-1F41-A5D6-7094B4CD8C39}" srcOrd="4" destOrd="0" presId="urn:microsoft.com/office/officeart/2005/8/layout/lProcess1"/>
    <dgm:cxn modelId="{AE69FEA6-8B2C-4B92-A4C2-4182979F5D00}" type="presParOf" srcId="{993C5B5A-5660-3746-A8C1-5E5BDBDD692E}" destId="{C7A618BC-A332-C541-805D-BB7D08652408}" srcOrd="3" destOrd="0" presId="urn:microsoft.com/office/officeart/2005/8/layout/lProcess1"/>
    <dgm:cxn modelId="{A8B99EDD-33B1-4137-9BB0-573FE95FF29D}" type="presParOf" srcId="{993C5B5A-5660-3746-A8C1-5E5BDBDD692E}" destId="{FFA4D67A-937F-F841-9FF7-9859C4A85382}" srcOrd="4" destOrd="0" presId="urn:microsoft.com/office/officeart/2005/8/layout/lProcess1"/>
    <dgm:cxn modelId="{B7DB2A52-38F7-4D84-A942-72157EA6B4A6}" type="presParOf" srcId="{FFA4D67A-937F-F841-9FF7-9859C4A85382}" destId="{FE15054B-2D66-3D4A-8356-2A9204E0EBA7}" srcOrd="0" destOrd="0" presId="urn:microsoft.com/office/officeart/2005/8/layout/lProcess1"/>
    <dgm:cxn modelId="{1FA04497-40AC-4738-880A-49F538F190A5}" type="presParOf" srcId="{FFA4D67A-937F-F841-9FF7-9859C4A85382}" destId="{5DC015AC-F3FA-E940-A9FC-221985DB387F}" srcOrd="1" destOrd="0" presId="urn:microsoft.com/office/officeart/2005/8/layout/lProcess1"/>
    <dgm:cxn modelId="{6181CA34-B82D-478A-AADD-65067ADB8F16}" type="presParOf" srcId="{FFA4D67A-937F-F841-9FF7-9859C4A85382}" destId="{40EA898D-D08D-8341-AC13-FE15598703AA}" srcOrd="2" destOrd="0" presId="urn:microsoft.com/office/officeart/2005/8/layout/lProcess1"/>
    <dgm:cxn modelId="{7718A2F1-CD06-42B6-AB41-8241750DC092}" type="presParOf" srcId="{FFA4D67A-937F-F841-9FF7-9859C4A85382}" destId="{F7799DF5-60A7-E049-99A9-EB3019698BB6}" srcOrd="3" destOrd="0" presId="urn:microsoft.com/office/officeart/2005/8/layout/lProcess1"/>
    <dgm:cxn modelId="{7730BD2F-8A44-4C72-8631-9C7D9EF0ECE1}" type="presParOf" srcId="{FFA4D67A-937F-F841-9FF7-9859C4A85382}" destId="{DD7131D3-EA63-F948-BF13-5DF5150A40C6}" srcOrd="4" destOrd="0" presId="urn:microsoft.com/office/officeart/2005/8/layout/lProcess1"/>
    <dgm:cxn modelId="{E58D97D2-AB16-4042-B2A2-1A19C03C825A}" type="presParOf" srcId="{993C5B5A-5660-3746-A8C1-5E5BDBDD692E}" destId="{50C8403E-1088-5D4F-9567-46DF246CBCA5}" srcOrd="5" destOrd="0" presId="urn:microsoft.com/office/officeart/2005/8/layout/lProcess1"/>
    <dgm:cxn modelId="{A6DE6A65-1177-401A-BFD7-844B1F3FB8A0}" type="presParOf" srcId="{993C5B5A-5660-3746-A8C1-5E5BDBDD692E}" destId="{71CCAEFC-171A-5347-B184-5DC5ED374C08}" srcOrd="6" destOrd="0" presId="urn:microsoft.com/office/officeart/2005/8/layout/lProcess1"/>
    <dgm:cxn modelId="{D928403B-8853-40C8-B8A8-8BD8553749F5}" type="presParOf" srcId="{71CCAEFC-171A-5347-B184-5DC5ED374C08}" destId="{2F02142D-B8D2-E74D-AA69-86F053C20ADC}" srcOrd="0" destOrd="0" presId="urn:microsoft.com/office/officeart/2005/8/layout/lProcess1"/>
    <dgm:cxn modelId="{2180CF66-B498-4A4B-81B1-43896CAE81CF}" type="presParOf" srcId="{71CCAEFC-171A-5347-B184-5DC5ED374C08}" destId="{77586BD2-EE81-3C47-9AF0-0BF16F48B229}" srcOrd="1" destOrd="0" presId="urn:microsoft.com/office/officeart/2005/8/layout/lProcess1"/>
    <dgm:cxn modelId="{E0FBB292-5FF5-4351-ABB1-69D0A34B369F}" type="presParOf" srcId="{71CCAEFC-171A-5347-B184-5DC5ED374C08}" destId="{7067280A-3472-4A4B-88E5-2404DA9B7A06}" srcOrd="2" destOrd="0" presId="urn:microsoft.com/office/officeart/2005/8/layout/lProcess1"/>
    <dgm:cxn modelId="{55873079-B8DA-41E5-BE6E-645E1301C0BA}" type="presParOf" srcId="{71CCAEFC-171A-5347-B184-5DC5ED374C08}" destId="{57AD7ACB-9419-C245-8ED3-5178EBC70ED0}" srcOrd="3" destOrd="0" presId="urn:microsoft.com/office/officeart/2005/8/layout/lProcess1"/>
    <dgm:cxn modelId="{EC72C35E-5D84-4152-9B49-B47598A1F858}" type="presParOf" srcId="{71CCAEFC-171A-5347-B184-5DC5ED374C08}" destId="{A3BE0A91-2A98-354A-BDC1-28FE8132221A}" srcOrd="4" destOrd="0" presId="urn:microsoft.com/office/officeart/2005/8/layout/lProcess1"/>
    <dgm:cxn modelId="{59C84F63-1200-4B09-A33E-2D59F27D43AA}" type="presParOf" srcId="{993C5B5A-5660-3746-A8C1-5E5BDBDD692E}" destId="{F81A4F67-E75D-8441-96BF-557CAE14C36C}" srcOrd="7" destOrd="0" presId="urn:microsoft.com/office/officeart/2005/8/layout/lProcess1"/>
    <dgm:cxn modelId="{EF5C8DEA-A291-407E-BE65-5F85138523ED}" type="presParOf" srcId="{993C5B5A-5660-3746-A8C1-5E5BDBDD692E}" destId="{22DD0E29-BE83-674B-A364-248A0B53BF8F}" srcOrd="8" destOrd="0" presId="urn:microsoft.com/office/officeart/2005/8/layout/lProcess1"/>
    <dgm:cxn modelId="{801FF6F7-B47A-448C-9E22-1611B408FCF5}" type="presParOf" srcId="{22DD0E29-BE83-674B-A364-248A0B53BF8F}" destId="{69D299F6-F704-AB4A-8A18-1E1E6C35003B}" srcOrd="0" destOrd="0" presId="urn:microsoft.com/office/officeart/2005/8/layout/lProcess1"/>
    <dgm:cxn modelId="{6F7E52A9-346A-45B8-96F7-D2B3261F4E3B}" type="presParOf" srcId="{22DD0E29-BE83-674B-A364-248A0B53BF8F}" destId="{B260CDC9-16A2-CD47-809B-E83D9152DB8E}" srcOrd="1" destOrd="0" presId="urn:microsoft.com/office/officeart/2005/8/layout/lProcess1"/>
    <dgm:cxn modelId="{6C629EA1-A418-4B00-85C5-D97D572D9B98}" type="presParOf" srcId="{22DD0E29-BE83-674B-A364-248A0B53BF8F}" destId="{DC6113F1-726A-954F-AC5E-1F5774FA5285}" srcOrd="2" destOrd="0" presId="urn:microsoft.com/office/officeart/2005/8/layout/lProcess1"/>
    <dgm:cxn modelId="{1EAA77DC-CBA7-4025-B3E4-F84058478D7B}" type="presParOf" srcId="{22DD0E29-BE83-674B-A364-248A0B53BF8F}" destId="{A205A550-EEDB-6A4C-8E7C-860CD00CC9F6}" srcOrd="3" destOrd="0" presId="urn:microsoft.com/office/officeart/2005/8/layout/lProcess1"/>
    <dgm:cxn modelId="{BE4FD895-AE20-4997-ABCC-9A781EA594CF}" type="presParOf" srcId="{22DD0E29-BE83-674B-A364-248A0B53BF8F}" destId="{EE255B0B-F31F-B542-9E7B-248E6DBF3333}" srcOrd="4" destOrd="0" presId="urn:microsoft.com/office/officeart/2005/8/layout/lProcess1"/>
    <dgm:cxn modelId="{F5129770-6DA0-45A4-9BF8-9D1C7245CAE2}" type="presParOf" srcId="{993C5B5A-5660-3746-A8C1-5E5BDBDD692E}" destId="{47B07F4A-889C-0C41-8A5B-F83CA9588C06}" srcOrd="9" destOrd="0" presId="urn:microsoft.com/office/officeart/2005/8/layout/lProcess1"/>
    <dgm:cxn modelId="{B10A445F-9C4F-4F9D-A6AB-72AA4DC3C564}" type="presParOf" srcId="{993C5B5A-5660-3746-A8C1-5E5BDBDD692E}" destId="{31BBF1F8-2642-4F43-B875-BE72175DD85F}" srcOrd="10" destOrd="0" presId="urn:microsoft.com/office/officeart/2005/8/layout/lProcess1"/>
    <dgm:cxn modelId="{5734BF86-02B9-4830-84BF-062EBD727725}" type="presParOf" srcId="{31BBF1F8-2642-4F43-B875-BE72175DD85F}" destId="{B38C281E-2034-E84F-ABB5-DA8C613712AD}" srcOrd="0" destOrd="0" presId="urn:microsoft.com/office/officeart/2005/8/layout/lProcess1"/>
    <dgm:cxn modelId="{0BC62859-EF90-4DD3-B3DF-A458AB19D7EA}" type="presParOf" srcId="{31BBF1F8-2642-4F43-B875-BE72175DD85F}" destId="{62228E64-5F30-3946-BE44-7A0386009BDC}" srcOrd="1" destOrd="0" presId="urn:microsoft.com/office/officeart/2005/8/layout/lProcess1"/>
    <dgm:cxn modelId="{B43DC7FC-A9AC-4B5B-9435-473A31EE619D}" type="presParOf" srcId="{31BBF1F8-2642-4F43-B875-BE72175DD85F}" destId="{66761741-C2DA-CC47-AECC-2F9FEA340B7E}" srcOrd="2" destOrd="0" presId="urn:microsoft.com/office/officeart/2005/8/layout/lProcess1"/>
    <dgm:cxn modelId="{8385CB2F-41CD-48B6-9110-F3DE37BDEC47}" type="presParOf" srcId="{31BBF1F8-2642-4F43-B875-BE72175DD85F}" destId="{0DBA7BD5-E3B0-A940-ABB7-C6D9808B8064}" srcOrd="3" destOrd="0" presId="urn:microsoft.com/office/officeart/2005/8/layout/lProcess1"/>
    <dgm:cxn modelId="{F5970B3F-D836-4D88-B286-E47C468B9474}" type="presParOf" srcId="{31BBF1F8-2642-4F43-B875-BE72175DD85F}" destId="{58B8E9B9-D575-914C-9928-6B7F8B629BF4}" srcOrd="4" destOrd="0" presId="urn:microsoft.com/office/officeart/2005/8/layout/lProcess1"/>
    <dgm:cxn modelId="{93AB46C3-573E-4902-8B93-DE56A6940F83}" type="presParOf" srcId="{31BBF1F8-2642-4F43-B875-BE72175DD85F}" destId="{21821FDD-4F9F-0F4C-B850-834CDD689577}" srcOrd="5" destOrd="0" presId="urn:microsoft.com/office/officeart/2005/8/layout/lProcess1"/>
    <dgm:cxn modelId="{32EC1FAD-CDCD-401A-93A0-6B5A93476C64}" type="presParOf" srcId="{31BBF1F8-2642-4F43-B875-BE72175DD85F}" destId="{AAE7850E-EB76-1F4F-8E56-F5F60D53D4CF}" srcOrd="6" destOrd="0" presId="urn:microsoft.com/office/officeart/2005/8/layout/lProcess1"/>
    <dgm:cxn modelId="{C8082AB5-3651-4CE2-8A0E-FD02A6EE6AB5}" type="presParOf" srcId="{993C5B5A-5660-3746-A8C1-5E5BDBDD692E}" destId="{E4EA2C21-5E3E-7740-8C3D-2F3EEBF9946B}" srcOrd="11" destOrd="0" presId="urn:microsoft.com/office/officeart/2005/8/layout/lProcess1"/>
    <dgm:cxn modelId="{4691F4D1-DF8D-4F90-BE03-2747728AF8DB}" type="presParOf" srcId="{993C5B5A-5660-3746-A8C1-5E5BDBDD692E}" destId="{F0B990F3-C672-BD44-AF52-BE488EDE893A}" srcOrd="12" destOrd="0" presId="urn:microsoft.com/office/officeart/2005/8/layout/lProcess1"/>
    <dgm:cxn modelId="{37B497F9-0C7C-4444-9604-6C5AE64CB558}" type="presParOf" srcId="{F0B990F3-C672-BD44-AF52-BE488EDE893A}" destId="{A143C5DD-E2B8-B54E-AB5D-B020233BB38C}" srcOrd="0" destOrd="0" presId="urn:microsoft.com/office/officeart/2005/8/layout/lProcess1"/>
    <dgm:cxn modelId="{D9889A82-A3E3-484A-9A61-2D0C4D882C84}" type="presParOf" srcId="{F0B990F3-C672-BD44-AF52-BE488EDE893A}" destId="{6D083DD9-3F65-7F4F-B734-EA1B7588CF1C}" srcOrd="1" destOrd="0" presId="urn:microsoft.com/office/officeart/2005/8/layout/lProcess1"/>
    <dgm:cxn modelId="{2E429DC5-FC0C-4598-A02A-5D5F9E4B4F8E}" type="presParOf" srcId="{F0B990F3-C672-BD44-AF52-BE488EDE893A}" destId="{09C5E065-7994-E341-8A2F-8846D72A9054}" srcOrd="2" destOrd="0" presId="urn:microsoft.com/office/officeart/2005/8/layout/lProcess1"/>
    <dgm:cxn modelId="{8E558226-4D19-4677-A1E8-30809B3E8A9E}" type="presParOf" srcId="{F0B990F3-C672-BD44-AF52-BE488EDE893A}" destId="{871CDFCD-982E-9241-905D-4A56B6108D06}" srcOrd="3" destOrd="0" presId="urn:microsoft.com/office/officeart/2005/8/layout/lProcess1"/>
    <dgm:cxn modelId="{E20E1987-1F8D-4F1F-B29B-0E71ABCFA896}" type="presParOf" srcId="{F0B990F3-C672-BD44-AF52-BE488EDE893A}" destId="{2C75FCA4-7D89-B44D-82EC-0A8D47648F42}"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8CFDE8-85EA-E047-88C2-B1A4952E2A59}" type="doc">
      <dgm:prSet loTypeId="urn:microsoft.com/office/officeart/2005/8/layout/radial3" loCatId="" qsTypeId="urn:microsoft.com/office/officeart/2005/8/quickstyle/simple4" qsCatId="simple" csTypeId="urn:microsoft.com/office/officeart/2005/8/colors/colorful2" csCatId="colorful" phldr="1"/>
      <dgm:spPr/>
      <dgm:t>
        <a:bodyPr/>
        <a:lstStyle/>
        <a:p>
          <a:endParaRPr lang="en-US"/>
        </a:p>
      </dgm:t>
    </dgm:pt>
    <dgm:pt modelId="{2216F89D-3A93-5E40-A275-F423CD3D1886}">
      <dgm:prSet phldrT="[Text]"/>
      <dgm:spPr/>
      <dgm:t>
        <a:bodyPr/>
        <a:lstStyle/>
        <a:p>
          <a:r>
            <a:rPr lang="en-US" smtClean="0">
              <a:latin typeface="Myriad Pro" pitchFamily="34" charset="0"/>
            </a:rPr>
            <a:t>Macintosh</a:t>
          </a:r>
          <a:endParaRPr lang="en-US" dirty="0">
            <a:latin typeface="Myriad Pro" pitchFamily="34" charset="0"/>
          </a:endParaRPr>
        </a:p>
      </dgm:t>
    </dgm:pt>
    <dgm:pt modelId="{72E2B5A8-58E2-5740-9F9B-A5D8B7EF3575}" type="parTrans" cxnId="{6E3A2FAD-D1DE-6441-BF8E-CF399F5F446D}">
      <dgm:prSet/>
      <dgm:spPr/>
      <dgm:t>
        <a:bodyPr/>
        <a:lstStyle/>
        <a:p>
          <a:endParaRPr lang="en-US">
            <a:solidFill>
              <a:schemeClr val="bg1"/>
            </a:solidFill>
            <a:latin typeface="Myriad Pro" pitchFamily="34" charset="0"/>
          </a:endParaRPr>
        </a:p>
      </dgm:t>
    </dgm:pt>
    <dgm:pt modelId="{9871AAF1-40CF-C04E-B5D9-2496C0DB4CA5}" type="sibTrans" cxnId="{6E3A2FAD-D1DE-6441-BF8E-CF399F5F446D}">
      <dgm:prSet/>
      <dgm:spPr/>
      <dgm:t>
        <a:bodyPr/>
        <a:lstStyle/>
        <a:p>
          <a:endParaRPr lang="en-US">
            <a:solidFill>
              <a:schemeClr val="bg1"/>
            </a:solidFill>
            <a:latin typeface="Myriad Pro" pitchFamily="34" charset="0"/>
          </a:endParaRPr>
        </a:p>
      </dgm:t>
    </dgm:pt>
    <dgm:pt modelId="{0CD983E7-004A-7442-A168-43D0A599BE71}">
      <dgm:prSet phldrT="[Text]" custT="1"/>
      <dgm:spPr/>
      <dgm:t>
        <a:bodyPr/>
        <a:lstStyle/>
        <a:p>
          <a:r>
            <a:rPr lang="en-US" sz="1050" b="1" dirty="0" smtClean="0">
              <a:latin typeface="Myriad Pro" pitchFamily="34" charset="0"/>
            </a:rPr>
            <a:t>Restoration of Distribution Channel</a:t>
          </a:r>
          <a:endParaRPr lang="en-US" sz="1050" b="1" dirty="0">
            <a:latin typeface="Myriad Pro" pitchFamily="34" charset="0"/>
          </a:endParaRPr>
        </a:p>
      </dgm:t>
    </dgm:pt>
    <dgm:pt modelId="{D537351D-21D2-F740-8D3F-82FFC4EA3DE4}" type="parTrans" cxnId="{6B6C3A81-CEE0-5F4F-B11F-BB3070678E0C}">
      <dgm:prSet/>
      <dgm:spPr/>
      <dgm:t>
        <a:bodyPr/>
        <a:lstStyle/>
        <a:p>
          <a:endParaRPr lang="en-US">
            <a:solidFill>
              <a:schemeClr val="bg1"/>
            </a:solidFill>
            <a:latin typeface="Myriad Pro" pitchFamily="34" charset="0"/>
          </a:endParaRPr>
        </a:p>
      </dgm:t>
    </dgm:pt>
    <dgm:pt modelId="{9A50E3EB-8F0F-2846-9364-C6C7C3C3339D}" type="sibTrans" cxnId="{6B6C3A81-CEE0-5F4F-B11F-BB3070678E0C}">
      <dgm:prSet/>
      <dgm:spPr/>
      <dgm:t>
        <a:bodyPr/>
        <a:lstStyle/>
        <a:p>
          <a:endParaRPr lang="en-US">
            <a:solidFill>
              <a:schemeClr val="bg1"/>
            </a:solidFill>
            <a:latin typeface="Myriad Pro" pitchFamily="34" charset="0"/>
          </a:endParaRPr>
        </a:p>
      </dgm:t>
    </dgm:pt>
    <dgm:pt modelId="{83AA0737-5F38-B342-B756-434AFE559CC1}">
      <dgm:prSet phldrT="[Text]" custT="1"/>
      <dgm:spPr/>
      <dgm:t>
        <a:bodyPr/>
        <a:lstStyle/>
        <a:p>
          <a:r>
            <a:rPr lang="en-US" sz="1050" b="1" dirty="0" smtClean="0">
              <a:latin typeface="Myriad Pro" pitchFamily="34" charset="0"/>
            </a:rPr>
            <a:t>Reduction of Number of Product Lines from 16 to 4</a:t>
          </a:r>
          <a:endParaRPr lang="en-US" sz="1050" b="1" dirty="0">
            <a:latin typeface="Myriad Pro" pitchFamily="34" charset="0"/>
          </a:endParaRPr>
        </a:p>
      </dgm:t>
    </dgm:pt>
    <dgm:pt modelId="{15228E63-509A-E14E-A452-C13F01A31930}" type="parTrans" cxnId="{D6A45887-87B0-4946-838A-D860F3C33455}">
      <dgm:prSet/>
      <dgm:spPr/>
      <dgm:t>
        <a:bodyPr/>
        <a:lstStyle/>
        <a:p>
          <a:endParaRPr lang="en-US">
            <a:solidFill>
              <a:schemeClr val="bg1"/>
            </a:solidFill>
            <a:latin typeface="Myriad Pro" pitchFamily="34" charset="0"/>
          </a:endParaRPr>
        </a:p>
      </dgm:t>
    </dgm:pt>
    <dgm:pt modelId="{B2AE0744-9CCD-FA4F-97F4-2C70C66983C4}" type="sibTrans" cxnId="{D6A45887-87B0-4946-838A-D860F3C33455}">
      <dgm:prSet/>
      <dgm:spPr/>
      <dgm:t>
        <a:bodyPr/>
        <a:lstStyle/>
        <a:p>
          <a:endParaRPr lang="en-US">
            <a:solidFill>
              <a:schemeClr val="bg1"/>
            </a:solidFill>
            <a:latin typeface="Myriad Pro" pitchFamily="34" charset="0"/>
          </a:endParaRPr>
        </a:p>
      </dgm:t>
    </dgm:pt>
    <dgm:pt modelId="{6D858308-9703-7145-A788-63A14DC08D0A}">
      <dgm:prSet phldrT="[Text]" custT="1"/>
      <dgm:spPr/>
      <dgm:t>
        <a:bodyPr/>
        <a:lstStyle/>
        <a:p>
          <a:r>
            <a:rPr lang="en-US" sz="1050" b="1" dirty="0" smtClean="0">
              <a:latin typeface="Myriad Pro" pitchFamily="34" charset="0"/>
            </a:rPr>
            <a:t>Allocating the biggest part of the budget for R&amp;D</a:t>
          </a:r>
          <a:endParaRPr lang="en-US" sz="1050" b="1" dirty="0">
            <a:latin typeface="Myriad Pro" pitchFamily="34" charset="0"/>
          </a:endParaRPr>
        </a:p>
      </dgm:t>
    </dgm:pt>
    <dgm:pt modelId="{6AB771E7-B13A-B248-9CED-1F98F4B683FC}" type="parTrans" cxnId="{D0FE1D95-E630-B046-A8EA-CF91167D55D4}">
      <dgm:prSet/>
      <dgm:spPr/>
      <dgm:t>
        <a:bodyPr/>
        <a:lstStyle/>
        <a:p>
          <a:endParaRPr lang="en-US">
            <a:solidFill>
              <a:schemeClr val="bg1"/>
            </a:solidFill>
            <a:latin typeface="Myriad Pro" pitchFamily="34" charset="0"/>
          </a:endParaRPr>
        </a:p>
      </dgm:t>
    </dgm:pt>
    <dgm:pt modelId="{30672FCD-BDD0-0C43-BA8B-854FC979406E}" type="sibTrans" cxnId="{D0FE1D95-E630-B046-A8EA-CF91167D55D4}">
      <dgm:prSet/>
      <dgm:spPr/>
      <dgm:t>
        <a:bodyPr/>
        <a:lstStyle/>
        <a:p>
          <a:endParaRPr lang="en-US">
            <a:solidFill>
              <a:schemeClr val="bg1"/>
            </a:solidFill>
            <a:latin typeface="Myriad Pro" pitchFamily="34" charset="0"/>
          </a:endParaRPr>
        </a:p>
      </dgm:t>
    </dgm:pt>
    <dgm:pt modelId="{8E2ADCDD-C969-E440-8EC0-5E60EA4D43EB}" type="pres">
      <dgm:prSet presAssocID="{C48CFDE8-85EA-E047-88C2-B1A4952E2A59}" presName="composite" presStyleCnt="0">
        <dgm:presLayoutVars>
          <dgm:chMax val="1"/>
          <dgm:dir/>
          <dgm:resizeHandles val="exact"/>
        </dgm:presLayoutVars>
      </dgm:prSet>
      <dgm:spPr/>
      <dgm:t>
        <a:bodyPr/>
        <a:lstStyle/>
        <a:p>
          <a:endParaRPr lang="en-US"/>
        </a:p>
      </dgm:t>
    </dgm:pt>
    <dgm:pt modelId="{8F05FA07-360A-9947-9084-3B88507A1CD9}" type="pres">
      <dgm:prSet presAssocID="{C48CFDE8-85EA-E047-88C2-B1A4952E2A59}" presName="radial" presStyleCnt="0">
        <dgm:presLayoutVars>
          <dgm:animLvl val="ctr"/>
        </dgm:presLayoutVars>
      </dgm:prSet>
      <dgm:spPr/>
    </dgm:pt>
    <dgm:pt modelId="{2B8A8266-FF5A-7640-BCEA-178FBAD27FE3}" type="pres">
      <dgm:prSet presAssocID="{2216F89D-3A93-5E40-A275-F423CD3D1886}" presName="centerShape" presStyleLbl="vennNode1" presStyleIdx="0" presStyleCnt="4"/>
      <dgm:spPr/>
      <dgm:t>
        <a:bodyPr/>
        <a:lstStyle/>
        <a:p>
          <a:endParaRPr lang="en-US"/>
        </a:p>
      </dgm:t>
    </dgm:pt>
    <dgm:pt modelId="{9ED22F39-EC42-0F41-9E51-886465B07B12}" type="pres">
      <dgm:prSet presAssocID="{0CD983E7-004A-7442-A168-43D0A599BE71}" presName="node" presStyleLbl="vennNode1" presStyleIdx="1" presStyleCnt="4" custScaleX="140815" custScaleY="134945" custRadScaleRad="85036" custRadScaleInc="602">
        <dgm:presLayoutVars>
          <dgm:bulletEnabled val="1"/>
        </dgm:presLayoutVars>
      </dgm:prSet>
      <dgm:spPr/>
      <dgm:t>
        <a:bodyPr/>
        <a:lstStyle/>
        <a:p>
          <a:endParaRPr lang="en-US"/>
        </a:p>
      </dgm:t>
    </dgm:pt>
    <dgm:pt modelId="{C79082ED-B58A-6F48-9BC2-4359C7C44154}" type="pres">
      <dgm:prSet presAssocID="{83AA0737-5F38-B342-B756-434AFE559CC1}" presName="node" presStyleLbl="vennNode1" presStyleIdx="2" presStyleCnt="4" custScaleX="127174" custScaleY="144739">
        <dgm:presLayoutVars>
          <dgm:bulletEnabled val="1"/>
        </dgm:presLayoutVars>
      </dgm:prSet>
      <dgm:spPr/>
      <dgm:t>
        <a:bodyPr/>
        <a:lstStyle/>
        <a:p>
          <a:endParaRPr lang="en-US"/>
        </a:p>
      </dgm:t>
    </dgm:pt>
    <dgm:pt modelId="{EB2C7FB6-A56F-D34F-9B1B-8789B6BCA116}" type="pres">
      <dgm:prSet presAssocID="{6D858308-9703-7145-A788-63A14DC08D0A}" presName="node" presStyleLbl="vennNode1" presStyleIdx="3" presStyleCnt="4" custScaleX="142982" custScaleY="150787">
        <dgm:presLayoutVars>
          <dgm:bulletEnabled val="1"/>
        </dgm:presLayoutVars>
      </dgm:prSet>
      <dgm:spPr/>
      <dgm:t>
        <a:bodyPr/>
        <a:lstStyle/>
        <a:p>
          <a:endParaRPr lang="en-US"/>
        </a:p>
      </dgm:t>
    </dgm:pt>
  </dgm:ptLst>
  <dgm:cxnLst>
    <dgm:cxn modelId="{2D46A5D6-F907-4B75-AB7B-FF5761247B7E}" type="presOf" srcId="{C48CFDE8-85EA-E047-88C2-B1A4952E2A59}" destId="{8E2ADCDD-C969-E440-8EC0-5E60EA4D43EB}" srcOrd="0" destOrd="0" presId="urn:microsoft.com/office/officeart/2005/8/layout/radial3"/>
    <dgm:cxn modelId="{6B6C3A81-CEE0-5F4F-B11F-BB3070678E0C}" srcId="{2216F89D-3A93-5E40-A275-F423CD3D1886}" destId="{0CD983E7-004A-7442-A168-43D0A599BE71}" srcOrd="0" destOrd="0" parTransId="{D537351D-21D2-F740-8D3F-82FFC4EA3DE4}" sibTransId="{9A50E3EB-8F0F-2846-9364-C6C7C3C3339D}"/>
    <dgm:cxn modelId="{CA5E7290-937F-4516-86A6-5EAC752AC445}" type="presOf" srcId="{6D858308-9703-7145-A788-63A14DC08D0A}" destId="{EB2C7FB6-A56F-D34F-9B1B-8789B6BCA116}" srcOrd="0" destOrd="0" presId="urn:microsoft.com/office/officeart/2005/8/layout/radial3"/>
    <dgm:cxn modelId="{A5AFB486-93CB-4048-B2A3-79F93DB52751}" type="presOf" srcId="{0CD983E7-004A-7442-A168-43D0A599BE71}" destId="{9ED22F39-EC42-0F41-9E51-886465B07B12}" srcOrd="0" destOrd="0" presId="urn:microsoft.com/office/officeart/2005/8/layout/radial3"/>
    <dgm:cxn modelId="{6E3A2FAD-D1DE-6441-BF8E-CF399F5F446D}" srcId="{C48CFDE8-85EA-E047-88C2-B1A4952E2A59}" destId="{2216F89D-3A93-5E40-A275-F423CD3D1886}" srcOrd="0" destOrd="0" parTransId="{72E2B5A8-58E2-5740-9F9B-A5D8B7EF3575}" sibTransId="{9871AAF1-40CF-C04E-B5D9-2496C0DB4CA5}"/>
    <dgm:cxn modelId="{F2DC841B-46F7-4FED-B93E-AFF6F15DEB38}" type="presOf" srcId="{83AA0737-5F38-B342-B756-434AFE559CC1}" destId="{C79082ED-B58A-6F48-9BC2-4359C7C44154}" srcOrd="0" destOrd="0" presId="urn:microsoft.com/office/officeart/2005/8/layout/radial3"/>
    <dgm:cxn modelId="{D6A45887-87B0-4946-838A-D860F3C33455}" srcId="{2216F89D-3A93-5E40-A275-F423CD3D1886}" destId="{83AA0737-5F38-B342-B756-434AFE559CC1}" srcOrd="1" destOrd="0" parTransId="{15228E63-509A-E14E-A452-C13F01A31930}" sibTransId="{B2AE0744-9CCD-FA4F-97F4-2C70C66983C4}"/>
    <dgm:cxn modelId="{D0FE1D95-E630-B046-A8EA-CF91167D55D4}" srcId="{2216F89D-3A93-5E40-A275-F423CD3D1886}" destId="{6D858308-9703-7145-A788-63A14DC08D0A}" srcOrd="2" destOrd="0" parTransId="{6AB771E7-B13A-B248-9CED-1F98F4B683FC}" sibTransId="{30672FCD-BDD0-0C43-BA8B-854FC979406E}"/>
    <dgm:cxn modelId="{531B29F2-588C-4373-A496-FEDA75DB2672}" type="presOf" srcId="{2216F89D-3A93-5E40-A275-F423CD3D1886}" destId="{2B8A8266-FF5A-7640-BCEA-178FBAD27FE3}" srcOrd="0" destOrd="0" presId="urn:microsoft.com/office/officeart/2005/8/layout/radial3"/>
    <dgm:cxn modelId="{5A1119D7-28AD-453D-8922-C142120C627C}" type="presParOf" srcId="{8E2ADCDD-C969-E440-8EC0-5E60EA4D43EB}" destId="{8F05FA07-360A-9947-9084-3B88507A1CD9}" srcOrd="0" destOrd="0" presId="urn:microsoft.com/office/officeart/2005/8/layout/radial3"/>
    <dgm:cxn modelId="{24CA5449-3B2C-4AD6-935C-1805115008FC}" type="presParOf" srcId="{8F05FA07-360A-9947-9084-3B88507A1CD9}" destId="{2B8A8266-FF5A-7640-BCEA-178FBAD27FE3}" srcOrd="0" destOrd="0" presId="urn:microsoft.com/office/officeart/2005/8/layout/radial3"/>
    <dgm:cxn modelId="{3F5688B2-75AF-4015-A106-6A813BFBF416}" type="presParOf" srcId="{8F05FA07-360A-9947-9084-3B88507A1CD9}" destId="{9ED22F39-EC42-0F41-9E51-886465B07B12}" srcOrd="1" destOrd="0" presId="urn:microsoft.com/office/officeart/2005/8/layout/radial3"/>
    <dgm:cxn modelId="{B80583B5-5067-4BAA-800A-630158A2DF66}" type="presParOf" srcId="{8F05FA07-360A-9947-9084-3B88507A1CD9}" destId="{C79082ED-B58A-6F48-9BC2-4359C7C44154}" srcOrd="2" destOrd="0" presId="urn:microsoft.com/office/officeart/2005/8/layout/radial3"/>
    <dgm:cxn modelId="{9FAFDEE8-B4DC-474B-95B8-7A8C3F2715EF}" type="presParOf" srcId="{8F05FA07-360A-9947-9084-3B88507A1CD9}" destId="{EB2C7FB6-A56F-D34F-9B1B-8789B6BCA116}" srcOrd="3"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CDA836-2FEA-1942-947C-26F419AD7CCE}" type="doc">
      <dgm:prSet loTypeId="urn:microsoft.com/office/officeart/2005/8/layout/cycle1" loCatId="" qsTypeId="urn:microsoft.com/office/officeart/2005/8/quickstyle/simple4" qsCatId="simple" csTypeId="urn:microsoft.com/office/officeart/2005/8/colors/colorful1#3" csCatId="colorful" phldr="1"/>
      <dgm:spPr/>
      <dgm:t>
        <a:bodyPr/>
        <a:lstStyle/>
        <a:p>
          <a:endParaRPr lang="en-US"/>
        </a:p>
      </dgm:t>
    </dgm:pt>
    <dgm:pt modelId="{155102FF-0E43-C045-ACC9-9F467A825169}">
      <dgm:prSet phldrT="[Text]" custT="1"/>
      <dgm:spPr/>
      <dgm:t>
        <a:bodyPr/>
        <a:lstStyle/>
        <a:p>
          <a:r>
            <a:rPr lang="en-US" sz="1100" b="1" dirty="0" smtClean="0">
              <a:solidFill>
                <a:schemeClr val="tx1"/>
              </a:solidFill>
              <a:latin typeface="Myriad Pro" pitchFamily="34" charset="0"/>
            </a:rPr>
            <a:t>Differentiation Strategy</a:t>
          </a:r>
          <a:endParaRPr lang="en-US" sz="1100" b="1" dirty="0">
            <a:solidFill>
              <a:schemeClr val="tx1"/>
            </a:solidFill>
            <a:latin typeface="Myriad Pro" pitchFamily="34" charset="0"/>
          </a:endParaRPr>
        </a:p>
      </dgm:t>
    </dgm:pt>
    <dgm:pt modelId="{56279DA2-C636-824D-A4CB-4212739A2CC0}" type="parTrans" cxnId="{DC6EBE22-A828-FC4B-B1CE-218E5FC4E9E7}">
      <dgm:prSet/>
      <dgm:spPr/>
      <dgm:t>
        <a:bodyPr/>
        <a:lstStyle/>
        <a:p>
          <a:endParaRPr lang="en-US" sz="900">
            <a:solidFill>
              <a:srgbClr val="FFFFFF"/>
            </a:solidFill>
            <a:latin typeface="Myriad Pro" pitchFamily="34" charset="0"/>
          </a:endParaRPr>
        </a:p>
      </dgm:t>
    </dgm:pt>
    <dgm:pt modelId="{EE79BB54-8FE8-EB4B-A5D8-A13DAD4E3C3F}" type="sibTrans" cxnId="{DC6EBE22-A828-FC4B-B1CE-218E5FC4E9E7}">
      <dgm:prSet/>
      <dgm:spPr/>
      <dgm:t>
        <a:bodyPr/>
        <a:lstStyle/>
        <a:p>
          <a:endParaRPr lang="en-US" sz="900">
            <a:solidFill>
              <a:srgbClr val="FFFFFF"/>
            </a:solidFill>
            <a:latin typeface="Myriad Pro" pitchFamily="34" charset="0"/>
          </a:endParaRPr>
        </a:p>
      </dgm:t>
    </dgm:pt>
    <dgm:pt modelId="{33A0EB46-07EF-EB4F-9AC4-E11CB1604BAB}">
      <dgm:prSet phldrT="[Text]" custT="1"/>
      <dgm:spPr/>
      <dgm:t>
        <a:bodyPr/>
        <a:lstStyle/>
        <a:p>
          <a:r>
            <a:rPr lang="en-US" sz="1100" b="1" dirty="0" smtClean="0">
              <a:solidFill>
                <a:schemeClr val="tx1"/>
              </a:solidFill>
              <a:latin typeface="Myriad Pro" pitchFamily="34" charset="0"/>
            </a:rPr>
            <a:t>Creative Advertising</a:t>
          </a:r>
          <a:endParaRPr lang="en-US" sz="1100" b="1" dirty="0">
            <a:solidFill>
              <a:schemeClr val="tx1"/>
            </a:solidFill>
            <a:latin typeface="Myriad Pro" pitchFamily="34" charset="0"/>
          </a:endParaRPr>
        </a:p>
      </dgm:t>
    </dgm:pt>
    <dgm:pt modelId="{B12751A3-E056-3641-8305-12E6A82954D8}" type="parTrans" cxnId="{426B6B45-AB80-8E4C-8BB2-0D7EAF337CF2}">
      <dgm:prSet/>
      <dgm:spPr/>
      <dgm:t>
        <a:bodyPr/>
        <a:lstStyle/>
        <a:p>
          <a:endParaRPr lang="en-US" sz="900">
            <a:solidFill>
              <a:srgbClr val="FFFFFF"/>
            </a:solidFill>
            <a:latin typeface="Myriad Pro" pitchFamily="34" charset="0"/>
          </a:endParaRPr>
        </a:p>
      </dgm:t>
    </dgm:pt>
    <dgm:pt modelId="{B481ED51-6B89-A240-AD78-7B8B6B60DD27}" type="sibTrans" cxnId="{426B6B45-AB80-8E4C-8BB2-0D7EAF337CF2}">
      <dgm:prSet/>
      <dgm:spPr/>
      <dgm:t>
        <a:bodyPr/>
        <a:lstStyle/>
        <a:p>
          <a:endParaRPr lang="en-US" sz="900">
            <a:solidFill>
              <a:srgbClr val="FFFFFF"/>
            </a:solidFill>
            <a:latin typeface="Myriad Pro" pitchFamily="34" charset="0"/>
          </a:endParaRPr>
        </a:p>
      </dgm:t>
    </dgm:pt>
    <dgm:pt modelId="{15D2FBCD-9FD0-7B41-B9DD-1A331A489356}">
      <dgm:prSet phldrT="[Text]" custT="1"/>
      <dgm:spPr/>
      <dgm:t>
        <a:bodyPr/>
        <a:lstStyle/>
        <a:p>
          <a:r>
            <a:rPr lang="en-US" sz="1100" b="1" dirty="0" smtClean="0">
              <a:solidFill>
                <a:schemeClr val="tx1"/>
              </a:solidFill>
              <a:latin typeface="Myriad Pro" pitchFamily="34" charset="0"/>
            </a:rPr>
            <a:t>New Website for Managing Sales</a:t>
          </a:r>
          <a:endParaRPr lang="en-US" sz="1100" b="1" dirty="0">
            <a:solidFill>
              <a:schemeClr val="tx1"/>
            </a:solidFill>
            <a:latin typeface="Myriad Pro" pitchFamily="34" charset="0"/>
          </a:endParaRPr>
        </a:p>
      </dgm:t>
    </dgm:pt>
    <dgm:pt modelId="{C715F20A-EBE2-3149-B220-12F0465D3453}" type="parTrans" cxnId="{F14A15D3-1B50-C843-AE01-BD352983CE2F}">
      <dgm:prSet/>
      <dgm:spPr/>
      <dgm:t>
        <a:bodyPr/>
        <a:lstStyle/>
        <a:p>
          <a:endParaRPr lang="en-US" sz="900">
            <a:solidFill>
              <a:srgbClr val="FFFFFF"/>
            </a:solidFill>
            <a:latin typeface="Myriad Pro" pitchFamily="34" charset="0"/>
          </a:endParaRPr>
        </a:p>
      </dgm:t>
    </dgm:pt>
    <dgm:pt modelId="{631E22AF-7BD3-CE41-8202-03789489BD8C}" type="sibTrans" cxnId="{F14A15D3-1B50-C843-AE01-BD352983CE2F}">
      <dgm:prSet/>
      <dgm:spPr/>
      <dgm:t>
        <a:bodyPr/>
        <a:lstStyle/>
        <a:p>
          <a:endParaRPr lang="en-US" sz="900">
            <a:solidFill>
              <a:srgbClr val="FFFFFF"/>
            </a:solidFill>
            <a:latin typeface="Myriad Pro" pitchFamily="34" charset="0"/>
          </a:endParaRPr>
        </a:p>
      </dgm:t>
    </dgm:pt>
    <dgm:pt modelId="{1F7BA852-28EB-C641-A846-B4204619BF5B}">
      <dgm:prSet phldrT="[Text]" custT="1"/>
      <dgm:spPr/>
      <dgm:t>
        <a:bodyPr/>
        <a:lstStyle/>
        <a:p>
          <a:r>
            <a:rPr lang="en-US" sz="1100" b="1" dirty="0" smtClean="0">
              <a:solidFill>
                <a:schemeClr val="tx1"/>
              </a:solidFill>
              <a:latin typeface="Myriad Pro" pitchFamily="34" charset="0"/>
            </a:rPr>
            <a:t>Launch of Apple Retail Stores</a:t>
          </a:r>
          <a:endParaRPr lang="en-US" sz="1100" b="1" dirty="0">
            <a:solidFill>
              <a:schemeClr val="tx1"/>
            </a:solidFill>
            <a:latin typeface="Myriad Pro" pitchFamily="34" charset="0"/>
          </a:endParaRPr>
        </a:p>
      </dgm:t>
    </dgm:pt>
    <dgm:pt modelId="{7598DD06-2562-1142-8344-0004DE432D71}" type="parTrans" cxnId="{6A5D867C-8DCC-304C-89BB-A8623EABDD04}">
      <dgm:prSet/>
      <dgm:spPr/>
      <dgm:t>
        <a:bodyPr/>
        <a:lstStyle/>
        <a:p>
          <a:endParaRPr lang="en-US" sz="900">
            <a:solidFill>
              <a:srgbClr val="FFFFFF"/>
            </a:solidFill>
            <a:latin typeface="Myriad Pro" pitchFamily="34" charset="0"/>
          </a:endParaRPr>
        </a:p>
      </dgm:t>
    </dgm:pt>
    <dgm:pt modelId="{4C0A264C-FD6D-CB47-9E62-C5E670234FB3}" type="sibTrans" cxnId="{6A5D867C-8DCC-304C-89BB-A8623EABDD04}">
      <dgm:prSet/>
      <dgm:spPr/>
      <dgm:t>
        <a:bodyPr/>
        <a:lstStyle/>
        <a:p>
          <a:endParaRPr lang="en-US" sz="900">
            <a:solidFill>
              <a:srgbClr val="FFFFFF"/>
            </a:solidFill>
            <a:latin typeface="Myriad Pro" pitchFamily="34" charset="0"/>
          </a:endParaRPr>
        </a:p>
      </dgm:t>
    </dgm:pt>
    <dgm:pt modelId="{4F35F3D9-DF84-9D4B-9088-313B91E2CDD9}">
      <dgm:prSet phldrT="[Text]" custT="1"/>
      <dgm:spPr/>
      <dgm:t>
        <a:bodyPr/>
        <a:lstStyle/>
        <a:p>
          <a:r>
            <a:rPr lang="en-US" sz="1100" b="1" dirty="0" smtClean="0">
              <a:solidFill>
                <a:schemeClr val="tx1"/>
              </a:solidFill>
              <a:latin typeface="Myriad Pro" pitchFamily="34" charset="0"/>
            </a:rPr>
            <a:t>Focus on Customer Service</a:t>
          </a:r>
          <a:endParaRPr lang="en-US" sz="1100" b="1" dirty="0">
            <a:solidFill>
              <a:schemeClr val="tx1"/>
            </a:solidFill>
            <a:latin typeface="Myriad Pro" pitchFamily="34" charset="0"/>
          </a:endParaRPr>
        </a:p>
      </dgm:t>
    </dgm:pt>
    <dgm:pt modelId="{520B3017-D4EC-A444-ABC7-4D71B3624FC8}" type="parTrans" cxnId="{00D003EF-AF97-5F40-827C-879538BA0EED}">
      <dgm:prSet/>
      <dgm:spPr/>
      <dgm:t>
        <a:bodyPr/>
        <a:lstStyle/>
        <a:p>
          <a:endParaRPr lang="en-US" sz="900">
            <a:solidFill>
              <a:srgbClr val="FFFFFF"/>
            </a:solidFill>
            <a:latin typeface="Myriad Pro" pitchFamily="34" charset="0"/>
          </a:endParaRPr>
        </a:p>
      </dgm:t>
    </dgm:pt>
    <dgm:pt modelId="{920E53A7-8058-1E4F-8C8C-E7BECFC8652A}" type="sibTrans" cxnId="{00D003EF-AF97-5F40-827C-879538BA0EED}">
      <dgm:prSet/>
      <dgm:spPr/>
      <dgm:t>
        <a:bodyPr/>
        <a:lstStyle/>
        <a:p>
          <a:endParaRPr lang="en-US" sz="900">
            <a:solidFill>
              <a:srgbClr val="FFFFFF"/>
            </a:solidFill>
            <a:latin typeface="Myriad Pro" pitchFamily="34" charset="0"/>
          </a:endParaRPr>
        </a:p>
      </dgm:t>
    </dgm:pt>
    <dgm:pt modelId="{83D49638-2E67-7643-BC29-7A345B53214C}" type="pres">
      <dgm:prSet presAssocID="{C2CDA836-2FEA-1942-947C-26F419AD7CCE}" presName="cycle" presStyleCnt="0">
        <dgm:presLayoutVars>
          <dgm:dir/>
          <dgm:resizeHandles val="exact"/>
        </dgm:presLayoutVars>
      </dgm:prSet>
      <dgm:spPr/>
      <dgm:t>
        <a:bodyPr/>
        <a:lstStyle/>
        <a:p>
          <a:endParaRPr lang="en-US"/>
        </a:p>
      </dgm:t>
    </dgm:pt>
    <dgm:pt modelId="{2C18BF87-70F9-6E4F-BB82-C9E1B7F02B40}" type="pres">
      <dgm:prSet presAssocID="{155102FF-0E43-C045-ACC9-9F467A825169}" presName="dummy" presStyleCnt="0"/>
      <dgm:spPr/>
    </dgm:pt>
    <dgm:pt modelId="{2046CCC8-F923-8445-9C2A-AD67319AFED7}" type="pres">
      <dgm:prSet presAssocID="{155102FF-0E43-C045-ACC9-9F467A825169}" presName="node" presStyleLbl="revTx" presStyleIdx="0" presStyleCnt="5" custScaleX="163616">
        <dgm:presLayoutVars>
          <dgm:bulletEnabled val="1"/>
        </dgm:presLayoutVars>
      </dgm:prSet>
      <dgm:spPr/>
      <dgm:t>
        <a:bodyPr/>
        <a:lstStyle/>
        <a:p>
          <a:endParaRPr lang="en-US"/>
        </a:p>
      </dgm:t>
    </dgm:pt>
    <dgm:pt modelId="{65384F3D-1D11-2844-8A4C-B4C822A642EA}" type="pres">
      <dgm:prSet presAssocID="{EE79BB54-8FE8-EB4B-A5D8-A13DAD4E3C3F}" presName="sibTrans" presStyleLbl="node1" presStyleIdx="0" presStyleCnt="5"/>
      <dgm:spPr/>
      <dgm:t>
        <a:bodyPr/>
        <a:lstStyle/>
        <a:p>
          <a:endParaRPr lang="en-US"/>
        </a:p>
      </dgm:t>
    </dgm:pt>
    <dgm:pt modelId="{9DF75E11-625B-3D46-A4EA-5C61AA7DC562}" type="pres">
      <dgm:prSet presAssocID="{33A0EB46-07EF-EB4F-9AC4-E11CB1604BAB}" presName="dummy" presStyleCnt="0"/>
      <dgm:spPr/>
    </dgm:pt>
    <dgm:pt modelId="{E7CBFA3B-B805-2C48-A32B-0CE751C7D10F}" type="pres">
      <dgm:prSet presAssocID="{33A0EB46-07EF-EB4F-9AC4-E11CB1604BAB}" presName="node" presStyleLbl="revTx" presStyleIdx="1" presStyleCnt="5">
        <dgm:presLayoutVars>
          <dgm:bulletEnabled val="1"/>
        </dgm:presLayoutVars>
      </dgm:prSet>
      <dgm:spPr/>
      <dgm:t>
        <a:bodyPr/>
        <a:lstStyle/>
        <a:p>
          <a:endParaRPr lang="en-US"/>
        </a:p>
      </dgm:t>
    </dgm:pt>
    <dgm:pt modelId="{B1443977-9D8B-A648-A59E-1F6780BDAE09}" type="pres">
      <dgm:prSet presAssocID="{B481ED51-6B89-A240-AD78-7B8B6B60DD27}" presName="sibTrans" presStyleLbl="node1" presStyleIdx="1" presStyleCnt="5"/>
      <dgm:spPr/>
      <dgm:t>
        <a:bodyPr/>
        <a:lstStyle/>
        <a:p>
          <a:endParaRPr lang="en-US"/>
        </a:p>
      </dgm:t>
    </dgm:pt>
    <dgm:pt modelId="{B17756C4-9EAB-6F41-8F82-757F276CED10}" type="pres">
      <dgm:prSet presAssocID="{15D2FBCD-9FD0-7B41-B9DD-1A331A489356}" presName="dummy" presStyleCnt="0"/>
      <dgm:spPr/>
    </dgm:pt>
    <dgm:pt modelId="{802CD2DA-D984-7443-B607-E81008FBE781}" type="pres">
      <dgm:prSet presAssocID="{15D2FBCD-9FD0-7B41-B9DD-1A331A489356}" presName="node" presStyleLbl="revTx" presStyleIdx="2" presStyleCnt="5">
        <dgm:presLayoutVars>
          <dgm:bulletEnabled val="1"/>
        </dgm:presLayoutVars>
      </dgm:prSet>
      <dgm:spPr/>
      <dgm:t>
        <a:bodyPr/>
        <a:lstStyle/>
        <a:p>
          <a:endParaRPr lang="en-US"/>
        </a:p>
      </dgm:t>
    </dgm:pt>
    <dgm:pt modelId="{B9CD533E-3F3F-B14B-8F6B-009258171CDA}" type="pres">
      <dgm:prSet presAssocID="{631E22AF-7BD3-CE41-8202-03789489BD8C}" presName="sibTrans" presStyleLbl="node1" presStyleIdx="2" presStyleCnt="5"/>
      <dgm:spPr/>
      <dgm:t>
        <a:bodyPr/>
        <a:lstStyle/>
        <a:p>
          <a:endParaRPr lang="en-US"/>
        </a:p>
      </dgm:t>
    </dgm:pt>
    <dgm:pt modelId="{76DB1172-38E0-C144-827B-03A344536904}" type="pres">
      <dgm:prSet presAssocID="{1F7BA852-28EB-C641-A846-B4204619BF5B}" presName="dummy" presStyleCnt="0"/>
      <dgm:spPr/>
    </dgm:pt>
    <dgm:pt modelId="{E209AE59-2AEA-B04F-9AF2-8FEFD4E59130}" type="pres">
      <dgm:prSet presAssocID="{1F7BA852-28EB-C641-A846-B4204619BF5B}" presName="node" presStyleLbl="revTx" presStyleIdx="3" presStyleCnt="5">
        <dgm:presLayoutVars>
          <dgm:bulletEnabled val="1"/>
        </dgm:presLayoutVars>
      </dgm:prSet>
      <dgm:spPr/>
      <dgm:t>
        <a:bodyPr/>
        <a:lstStyle/>
        <a:p>
          <a:endParaRPr lang="en-US"/>
        </a:p>
      </dgm:t>
    </dgm:pt>
    <dgm:pt modelId="{B17FEB9D-E7CD-3D4E-A2E2-8DB44DFC291B}" type="pres">
      <dgm:prSet presAssocID="{4C0A264C-FD6D-CB47-9E62-C5E670234FB3}" presName="sibTrans" presStyleLbl="node1" presStyleIdx="3" presStyleCnt="5"/>
      <dgm:spPr/>
      <dgm:t>
        <a:bodyPr/>
        <a:lstStyle/>
        <a:p>
          <a:endParaRPr lang="en-US"/>
        </a:p>
      </dgm:t>
    </dgm:pt>
    <dgm:pt modelId="{0022310F-7388-E14D-91F0-ABC281446A27}" type="pres">
      <dgm:prSet presAssocID="{4F35F3D9-DF84-9D4B-9088-313B91E2CDD9}" presName="dummy" presStyleCnt="0"/>
      <dgm:spPr/>
    </dgm:pt>
    <dgm:pt modelId="{D8EEDA62-A423-F84F-9921-5E90B8EF1EE1}" type="pres">
      <dgm:prSet presAssocID="{4F35F3D9-DF84-9D4B-9088-313B91E2CDD9}" presName="node" presStyleLbl="revTx" presStyleIdx="4" presStyleCnt="5">
        <dgm:presLayoutVars>
          <dgm:bulletEnabled val="1"/>
        </dgm:presLayoutVars>
      </dgm:prSet>
      <dgm:spPr/>
      <dgm:t>
        <a:bodyPr/>
        <a:lstStyle/>
        <a:p>
          <a:endParaRPr lang="en-US"/>
        </a:p>
      </dgm:t>
    </dgm:pt>
    <dgm:pt modelId="{C75E8C27-02AC-604B-A0A9-C08B8D815DA9}" type="pres">
      <dgm:prSet presAssocID="{920E53A7-8058-1E4F-8C8C-E7BECFC8652A}" presName="sibTrans" presStyleLbl="node1" presStyleIdx="4" presStyleCnt="5"/>
      <dgm:spPr/>
      <dgm:t>
        <a:bodyPr/>
        <a:lstStyle/>
        <a:p>
          <a:endParaRPr lang="en-US"/>
        </a:p>
      </dgm:t>
    </dgm:pt>
  </dgm:ptLst>
  <dgm:cxnLst>
    <dgm:cxn modelId="{3A781E38-A246-4B81-9954-8DCE72ACF6C1}" type="presOf" srcId="{4F35F3D9-DF84-9D4B-9088-313B91E2CDD9}" destId="{D8EEDA62-A423-F84F-9921-5E90B8EF1EE1}" srcOrd="0" destOrd="0" presId="urn:microsoft.com/office/officeart/2005/8/layout/cycle1"/>
    <dgm:cxn modelId="{4FD62936-D232-4C5A-AD61-946EC70F8022}" type="presOf" srcId="{920E53A7-8058-1E4F-8C8C-E7BECFC8652A}" destId="{C75E8C27-02AC-604B-A0A9-C08B8D815DA9}" srcOrd="0" destOrd="0" presId="urn:microsoft.com/office/officeart/2005/8/layout/cycle1"/>
    <dgm:cxn modelId="{A2005279-C44D-4215-B9AD-DD6D370A5353}" type="presOf" srcId="{631E22AF-7BD3-CE41-8202-03789489BD8C}" destId="{B9CD533E-3F3F-B14B-8F6B-009258171CDA}" srcOrd="0" destOrd="0" presId="urn:microsoft.com/office/officeart/2005/8/layout/cycle1"/>
    <dgm:cxn modelId="{92A87434-07F1-4A68-B3C8-400EF02F192C}" type="presOf" srcId="{15D2FBCD-9FD0-7B41-B9DD-1A331A489356}" destId="{802CD2DA-D984-7443-B607-E81008FBE781}" srcOrd="0" destOrd="0" presId="urn:microsoft.com/office/officeart/2005/8/layout/cycle1"/>
    <dgm:cxn modelId="{DC6EBE22-A828-FC4B-B1CE-218E5FC4E9E7}" srcId="{C2CDA836-2FEA-1942-947C-26F419AD7CCE}" destId="{155102FF-0E43-C045-ACC9-9F467A825169}" srcOrd="0" destOrd="0" parTransId="{56279DA2-C636-824D-A4CB-4212739A2CC0}" sibTransId="{EE79BB54-8FE8-EB4B-A5D8-A13DAD4E3C3F}"/>
    <dgm:cxn modelId="{2985DF92-DA73-488D-A55F-8F2536341F3C}" type="presOf" srcId="{B481ED51-6B89-A240-AD78-7B8B6B60DD27}" destId="{B1443977-9D8B-A648-A59E-1F6780BDAE09}" srcOrd="0" destOrd="0" presId="urn:microsoft.com/office/officeart/2005/8/layout/cycle1"/>
    <dgm:cxn modelId="{67B94558-FC0B-4716-AB28-D84828F5817D}" type="presOf" srcId="{1F7BA852-28EB-C641-A846-B4204619BF5B}" destId="{E209AE59-2AEA-B04F-9AF2-8FEFD4E59130}" srcOrd="0" destOrd="0" presId="urn:microsoft.com/office/officeart/2005/8/layout/cycle1"/>
    <dgm:cxn modelId="{238F6095-9192-4493-8AAA-CADE904A8621}" type="presOf" srcId="{33A0EB46-07EF-EB4F-9AC4-E11CB1604BAB}" destId="{E7CBFA3B-B805-2C48-A32B-0CE751C7D10F}" srcOrd="0" destOrd="0" presId="urn:microsoft.com/office/officeart/2005/8/layout/cycle1"/>
    <dgm:cxn modelId="{426B6B45-AB80-8E4C-8BB2-0D7EAF337CF2}" srcId="{C2CDA836-2FEA-1942-947C-26F419AD7CCE}" destId="{33A0EB46-07EF-EB4F-9AC4-E11CB1604BAB}" srcOrd="1" destOrd="0" parTransId="{B12751A3-E056-3641-8305-12E6A82954D8}" sibTransId="{B481ED51-6B89-A240-AD78-7B8B6B60DD27}"/>
    <dgm:cxn modelId="{8314D612-1DAB-4AA0-8490-F9C25314FEDD}" type="presOf" srcId="{4C0A264C-FD6D-CB47-9E62-C5E670234FB3}" destId="{B17FEB9D-E7CD-3D4E-A2E2-8DB44DFC291B}" srcOrd="0" destOrd="0" presId="urn:microsoft.com/office/officeart/2005/8/layout/cycle1"/>
    <dgm:cxn modelId="{38F05479-E5F8-43B1-B93C-F7676A43A218}" type="presOf" srcId="{155102FF-0E43-C045-ACC9-9F467A825169}" destId="{2046CCC8-F923-8445-9C2A-AD67319AFED7}" srcOrd="0" destOrd="0" presId="urn:microsoft.com/office/officeart/2005/8/layout/cycle1"/>
    <dgm:cxn modelId="{A1D418A3-75EC-474C-BA81-B1B62BED774B}" type="presOf" srcId="{C2CDA836-2FEA-1942-947C-26F419AD7CCE}" destId="{83D49638-2E67-7643-BC29-7A345B53214C}" srcOrd="0" destOrd="0" presId="urn:microsoft.com/office/officeart/2005/8/layout/cycle1"/>
    <dgm:cxn modelId="{20693A7B-B452-4E21-95CA-E3534E61D25F}" type="presOf" srcId="{EE79BB54-8FE8-EB4B-A5D8-A13DAD4E3C3F}" destId="{65384F3D-1D11-2844-8A4C-B4C822A642EA}" srcOrd="0" destOrd="0" presId="urn:microsoft.com/office/officeart/2005/8/layout/cycle1"/>
    <dgm:cxn modelId="{F14A15D3-1B50-C843-AE01-BD352983CE2F}" srcId="{C2CDA836-2FEA-1942-947C-26F419AD7CCE}" destId="{15D2FBCD-9FD0-7B41-B9DD-1A331A489356}" srcOrd="2" destOrd="0" parTransId="{C715F20A-EBE2-3149-B220-12F0465D3453}" sibTransId="{631E22AF-7BD3-CE41-8202-03789489BD8C}"/>
    <dgm:cxn modelId="{00D003EF-AF97-5F40-827C-879538BA0EED}" srcId="{C2CDA836-2FEA-1942-947C-26F419AD7CCE}" destId="{4F35F3D9-DF84-9D4B-9088-313B91E2CDD9}" srcOrd="4" destOrd="0" parTransId="{520B3017-D4EC-A444-ABC7-4D71B3624FC8}" sibTransId="{920E53A7-8058-1E4F-8C8C-E7BECFC8652A}"/>
    <dgm:cxn modelId="{6A5D867C-8DCC-304C-89BB-A8623EABDD04}" srcId="{C2CDA836-2FEA-1942-947C-26F419AD7CCE}" destId="{1F7BA852-28EB-C641-A846-B4204619BF5B}" srcOrd="3" destOrd="0" parTransId="{7598DD06-2562-1142-8344-0004DE432D71}" sibTransId="{4C0A264C-FD6D-CB47-9E62-C5E670234FB3}"/>
    <dgm:cxn modelId="{933AAA64-DC6E-44C3-BAC4-B93929D42D98}" type="presParOf" srcId="{83D49638-2E67-7643-BC29-7A345B53214C}" destId="{2C18BF87-70F9-6E4F-BB82-C9E1B7F02B40}" srcOrd="0" destOrd="0" presId="urn:microsoft.com/office/officeart/2005/8/layout/cycle1"/>
    <dgm:cxn modelId="{4831906B-67C4-4F00-90D9-BF24C72814CD}" type="presParOf" srcId="{83D49638-2E67-7643-BC29-7A345B53214C}" destId="{2046CCC8-F923-8445-9C2A-AD67319AFED7}" srcOrd="1" destOrd="0" presId="urn:microsoft.com/office/officeart/2005/8/layout/cycle1"/>
    <dgm:cxn modelId="{465E27EA-FE86-4561-9A0D-3A8CB8D2E3CA}" type="presParOf" srcId="{83D49638-2E67-7643-BC29-7A345B53214C}" destId="{65384F3D-1D11-2844-8A4C-B4C822A642EA}" srcOrd="2" destOrd="0" presId="urn:microsoft.com/office/officeart/2005/8/layout/cycle1"/>
    <dgm:cxn modelId="{1684BCC9-26C7-4078-8DE4-0BCC613D79D5}" type="presParOf" srcId="{83D49638-2E67-7643-BC29-7A345B53214C}" destId="{9DF75E11-625B-3D46-A4EA-5C61AA7DC562}" srcOrd="3" destOrd="0" presId="urn:microsoft.com/office/officeart/2005/8/layout/cycle1"/>
    <dgm:cxn modelId="{2BDA504C-3B91-40CD-AF03-E1E1E1A9505C}" type="presParOf" srcId="{83D49638-2E67-7643-BC29-7A345B53214C}" destId="{E7CBFA3B-B805-2C48-A32B-0CE751C7D10F}" srcOrd="4" destOrd="0" presId="urn:microsoft.com/office/officeart/2005/8/layout/cycle1"/>
    <dgm:cxn modelId="{8E706F0A-3CB1-4835-8847-C59F88D9D5C3}" type="presParOf" srcId="{83D49638-2E67-7643-BC29-7A345B53214C}" destId="{B1443977-9D8B-A648-A59E-1F6780BDAE09}" srcOrd="5" destOrd="0" presId="urn:microsoft.com/office/officeart/2005/8/layout/cycle1"/>
    <dgm:cxn modelId="{C8B4A924-0C62-427E-812A-97BFD08EFF53}" type="presParOf" srcId="{83D49638-2E67-7643-BC29-7A345B53214C}" destId="{B17756C4-9EAB-6F41-8F82-757F276CED10}" srcOrd="6" destOrd="0" presId="urn:microsoft.com/office/officeart/2005/8/layout/cycle1"/>
    <dgm:cxn modelId="{2B7ECDA7-7E60-4F24-935B-1A9C5EFDD54F}" type="presParOf" srcId="{83D49638-2E67-7643-BC29-7A345B53214C}" destId="{802CD2DA-D984-7443-B607-E81008FBE781}" srcOrd="7" destOrd="0" presId="urn:microsoft.com/office/officeart/2005/8/layout/cycle1"/>
    <dgm:cxn modelId="{FA969849-0A9E-4DC4-AF57-3C099737F11D}" type="presParOf" srcId="{83D49638-2E67-7643-BC29-7A345B53214C}" destId="{B9CD533E-3F3F-B14B-8F6B-009258171CDA}" srcOrd="8" destOrd="0" presId="urn:microsoft.com/office/officeart/2005/8/layout/cycle1"/>
    <dgm:cxn modelId="{811E6418-D04F-4AB7-A656-3E81DEA31150}" type="presParOf" srcId="{83D49638-2E67-7643-BC29-7A345B53214C}" destId="{76DB1172-38E0-C144-827B-03A344536904}" srcOrd="9" destOrd="0" presId="urn:microsoft.com/office/officeart/2005/8/layout/cycle1"/>
    <dgm:cxn modelId="{E2BFB1A5-3CE7-440D-89FA-807FA94EFEC2}" type="presParOf" srcId="{83D49638-2E67-7643-BC29-7A345B53214C}" destId="{E209AE59-2AEA-B04F-9AF2-8FEFD4E59130}" srcOrd="10" destOrd="0" presId="urn:microsoft.com/office/officeart/2005/8/layout/cycle1"/>
    <dgm:cxn modelId="{D4B42F28-3A21-4DE0-9C1A-24591AC828A7}" type="presParOf" srcId="{83D49638-2E67-7643-BC29-7A345B53214C}" destId="{B17FEB9D-E7CD-3D4E-A2E2-8DB44DFC291B}" srcOrd="11" destOrd="0" presId="urn:microsoft.com/office/officeart/2005/8/layout/cycle1"/>
    <dgm:cxn modelId="{F7BF6415-22DF-4895-B753-C5EA25305293}" type="presParOf" srcId="{83D49638-2E67-7643-BC29-7A345B53214C}" destId="{0022310F-7388-E14D-91F0-ABC281446A27}" srcOrd="12" destOrd="0" presId="urn:microsoft.com/office/officeart/2005/8/layout/cycle1"/>
    <dgm:cxn modelId="{F869D524-9287-4E7D-AEE6-0FB270EB9E27}" type="presParOf" srcId="{83D49638-2E67-7643-BC29-7A345B53214C}" destId="{D8EEDA62-A423-F84F-9921-5E90B8EF1EE1}" srcOrd="13" destOrd="0" presId="urn:microsoft.com/office/officeart/2005/8/layout/cycle1"/>
    <dgm:cxn modelId="{6D71C466-2F1C-47B0-8C74-A0323DFCFB89}" type="presParOf" srcId="{83D49638-2E67-7643-BC29-7A345B53214C}" destId="{C75E8C27-02AC-604B-A0A9-C08B8D815DA9}" srcOrd="14" destOrd="0" presId="urn:microsoft.com/office/officeart/2005/8/layout/cycle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8650D9-21C2-47FD-923A-405DE3483ED9}"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en-US"/>
        </a:p>
      </dgm:t>
    </dgm:pt>
    <dgm:pt modelId="{20814D8C-5B0D-4D9E-BEB1-275E1A7312CC}">
      <dgm:prSet phldrT="[Text]" custT="1"/>
      <dgm:spPr/>
      <dgm:t>
        <a:bodyPr/>
        <a:lstStyle/>
        <a:p>
          <a:r>
            <a:rPr lang="en-US" sz="1300" b="1" dirty="0">
              <a:solidFill>
                <a:srgbClr val="580A09"/>
              </a:solidFill>
              <a:latin typeface="Myriad Pro" pitchFamily="34" charset="0"/>
            </a:rPr>
            <a:t>During Steve Jobs as CEO</a:t>
          </a:r>
        </a:p>
      </dgm:t>
    </dgm:pt>
    <dgm:pt modelId="{F19C2BDB-64F8-4910-A070-1DB769EB1838}" type="parTrans" cxnId="{D7165A82-BFB7-4E0D-A292-A45D405FFA54}">
      <dgm:prSet/>
      <dgm:spPr/>
      <dgm:t>
        <a:bodyPr/>
        <a:lstStyle/>
        <a:p>
          <a:endParaRPr lang="en-US">
            <a:solidFill>
              <a:srgbClr val="580A09"/>
            </a:solidFill>
          </a:endParaRPr>
        </a:p>
      </dgm:t>
    </dgm:pt>
    <dgm:pt modelId="{86474E53-19E1-4DFB-A86D-DD9688344FD4}" type="sibTrans" cxnId="{D7165A82-BFB7-4E0D-A292-A45D405FFA54}">
      <dgm:prSet/>
      <dgm:spPr/>
      <dgm:t>
        <a:bodyPr/>
        <a:lstStyle/>
        <a:p>
          <a:endParaRPr lang="en-US">
            <a:solidFill>
              <a:srgbClr val="580A09"/>
            </a:solidFill>
          </a:endParaRPr>
        </a:p>
      </dgm:t>
    </dgm:pt>
    <dgm:pt modelId="{AF734992-39CD-443E-919E-2B9F6C4E94B5}">
      <dgm:prSet phldrT="[Text]" custT="1"/>
      <dgm:spPr/>
      <dgm:t>
        <a:bodyPr/>
        <a:lstStyle/>
        <a:p>
          <a:r>
            <a:rPr lang="en-US" sz="1300" u="sng" dirty="0">
              <a:solidFill>
                <a:srgbClr val="580A09"/>
              </a:solidFill>
              <a:latin typeface="Myriad Pro" pitchFamily="34" charset="0"/>
            </a:rPr>
            <a:t>Strengths</a:t>
          </a:r>
        </a:p>
        <a:p>
          <a:r>
            <a:rPr lang="en-US" sz="1300" dirty="0">
              <a:solidFill>
                <a:srgbClr val="580A09"/>
              </a:solidFill>
              <a:latin typeface="Myriad Pro" pitchFamily="34" charset="0"/>
            </a:rPr>
            <a:t>Global presence</a:t>
          </a:r>
        </a:p>
        <a:p>
          <a:r>
            <a:rPr lang="en-US" sz="1300" dirty="0">
              <a:solidFill>
                <a:srgbClr val="580A09"/>
              </a:solidFill>
              <a:latin typeface="Myriad Pro" pitchFamily="34" charset="0"/>
            </a:rPr>
            <a:t>Brand image</a:t>
          </a:r>
        </a:p>
        <a:p>
          <a:r>
            <a:rPr lang="en-US" sz="1300" dirty="0">
              <a:solidFill>
                <a:srgbClr val="580A09"/>
              </a:solidFill>
              <a:latin typeface="Myriad Pro" pitchFamily="34" charset="0"/>
            </a:rPr>
            <a:t>Synergistic portfolio</a:t>
          </a:r>
        </a:p>
        <a:p>
          <a:r>
            <a:rPr lang="en-US" sz="1300" dirty="0">
              <a:solidFill>
                <a:srgbClr val="580A09"/>
              </a:solidFill>
              <a:latin typeface="Myriad Pro" pitchFamily="34" charset="0"/>
            </a:rPr>
            <a:t>Strong media content</a:t>
          </a:r>
        </a:p>
      </dgm:t>
    </dgm:pt>
    <dgm:pt modelId="{E3F54944-AB46-4555-9A5B-27D95999F277}" type="parTrans" cxnId="{A539F9AB-A11A-46BF-8B87-AEC6967D05D8}">
      <dgm:prSet/>
      <dgm:spPr/>
      <dgm:t>
        <a:bodyPr/>
        <a:lstStyle/>
        <a:p>
          <a:endParaRPr lang="en-US">
            <a:solidFill>
              <a:srgbClr val="580A09"/>
            </a:solidFill>
          </a:endParaRPr>
        </a:p>
      </dgm:t>
    </dgm:pt>
    <dgm:pt modelId="{0EDBEFC0-C7EB-4CC5-8AA0-28358D3ABEF5}" type="sibTrans" cxnId="{A539F9AB-A11A-46BF-8B87-AEC6967D05D8}">
      <dgm:prSet/>
      <dgm:spPr/>
      <dgm:t>
        <a:bodyPr/>
        <a:lstStyle/>
        <a:p>
          <a:endParaRPr lang="en-US">
            <a:solidFill>
              <a:srgbClr val="580A09"/>
            </a:solidFill>
          </a:endParaRPr>
        </a:p>
      </dgm:t>
    </dgm:pt>
    <dgm:pt modelId="{6007D749-7151-473C-AFE8-7FD5E436DEBD}">
      <dgm:prSet phldrT="[Text]" custT="1"/>
      <dgm:spPr/>
      <dgm:t>
        <a:bodyPr/>
        <a:lstStyle/>
        <a:p>
          <a:r>
            <a:rPr lang="en-US" sz="1300" u="sng" dirty="0">
              <a:solidFill>
                <a:srgbClr val="580A09"/>
              </a:solidFill>
              <a:latin typeface="Myriad Pro" pitchFamily="34" charset="0"/>
            </a:rPr>
            <a:t>Weakness</a:t>
          </a:r>
        </a:p>
        <a:p>
          <a:r>
            <a:rPr lang="en-US" sz="1300" dirty="0">
              <a:solidFill>
                <a:srgbClr val="580A09"/>
              </a:solidFill>
              <a:latin typeface="Myriad Pro" pitchFamily="34" charset="0"/>
            </a:rPr>
            <a:t>Low returns</a:t>
          </a:r>
        </a:p>
        <a:p>
          <a:r>
            <a:rPr lang="en-US" sz="1300" dirty="0">
              <a:solidFill>
                <a:srgbClr val="580A09"/>
              </a:solidFill>
              <a:latin typeface="Myriad Pro" pitchFamily="34" charset="0"/>
            </a:rPr>
            <a:t>Dependency for key components</a:t>
          </a:r>
        </a:p>
      </dgm:t>
    </dgm:pt>
    <dgm:pt modelId="{7E5C4FED-64AB-4B46-9D65-44E8357A8106}" type="parTrans" cxnId="{6D4E2ABE-F994-48D8-99EC-A17BB292B818}">
      <dgm:prSet/>
      <dgm:spPr/>
      <dgm:t>
        <a:bodyPr/>
        <a:lstStyle/>
        <a:p>
          <a:endParaRPr lang="en-US">
            <a:solidFill>
              <a:srgbClr val="580A09"/>
            </a:solidFill>
          </a:endParaRPr>
        </a:p>
      </dgm:t>
    </dgm:pt>
    <dgm:pt modelId="{EE5546DD-03E9-4600-9E76-D279621052C7}" type="sibTrans" cxnId="{6D4E2ABE-F994-48D8-99EC-A17BB292B818}">
      <dgm:prSet/>
      <dgm:spPr/>
      <dgm:t>
        <a:bodyPr/>
        <a:lstStyle/>
        <a:p>
          <a:endParaRPr lang="en-US">
            <a:solidFill>
              <a:srgbClr val="580A09"/>
            </a:solidFill>
          </a:endParaRPr>
        </a:p>
      </dgm:t>
    </dgm:pt>
    <dgm:pt modelId="{6A4350CA-5514-494A-929B-BFD0EFCE9CFD}">
      <dgm:prSet phldrT="[Text]" custT="1"/>
      <dgm:spPr/>
      <dgm:t>
        <a:bodyPr/>
        <a:lstStyle/>
        <a:p>
          <a:r>
            <a:rPr lang="en-US" sz="1300" u="sng" dirty="0">
              <a:solidFill>
                <a:srgbClr val="580A09"/>
              </a:solidFill>
              <a:latin typeface="Myriad Pro" pitchFamily="34" charset="0"/>
            </a:rPr>
            <a:t>Opportunities</a:t>
          </a:r>
        </a:p>
        <a:p>
          <a:r>
            <a:rPr lang="en-US" sz="1300" dirty="0">
              <a:solidFill>
                <a:srgbClr val="580A09"/>
              </a:solidFill>
              <a:latin typeface="Myriad Pro" pitchFamily="34" charset="0"/>
            </a:rPr>
            <a:t>Wireless products</a:t>
          </a:r>
        </a:p>
        <a:p>
          <a:r>
            <a:rPr lang="en-US" sz="1300" dirty="0">
              <a:solidFill>
                <a:srgbClr val="580A09"/>
              </a:solidFill>
              <a:latin typeface="Myriad Pro" pitchFamily="34" charset="0"/>
            </a:rPr>
            <a:t>New digital platform</a:t>
          </a:r>
        </a:p>
        <a:p>
          <a:r>
            <a:rPr lang="en-US" sz="1300" dirty="0">
              <a:solidFill>
                <a:srgbClr val="580A09"/>
              </a:solidFill>
              <a:latin typeface="Myriad Pro" pitchFamily="34" charset="0"/>
            </a:rPr>
            <a:t>MP3 player market</a:t>
          </a:r>
        </a:p>
      </dgm:t>
    </dgm:pt>
    <dgm:pt modelId="{E17C1070-970A-4637-B7A7-06A6FF03B049}" type="parTrans" cxnId="{1C814BB7-6B6E-496B-A4D4-9ADEAEA190C5}">
      <dgm:prSet/>
      <dgm:spPr/>
      <dgm:t>
        <a:bodyPr/>
        <a:lstStyle/>
        <a:p>
          <a:endParaRPr lang="en-US">
            <a:solidFill>
              <a:srgbClr val="580A09"/>
            </a:solidFill>
          </a:endParaRPr>
        </a:p>
      </dgm:t>
    </dgm:pt>
    <dgm:pt modelId="{6FFF4A9D-2BBB-4FF3-9B71-8CC1FC3BD74D}" type="sibTrans" cxnId="{1C814BB7-6B6E-496B-A4D4-9ADEAEA190C5}">
      <dgm:prSet/>
      <dgm:spPr/>
      <dgm:t>
        <a:bodyPr/>
        <a:lstStyle/>
        <a:p>
          <a:endParaRPr lang="en-US">
            <a:solidFill>
              <a:srgbClr val="580A09"/>
            </a:solidFill>
          </a:endParaRPr>
        </a:p>
      </dgm:t>
    </dgm:pt>
    <dgm:pt modelId="{BB9B65BA-F0D3-4EDF-BE18-F01AD77E1AFC}">
      <dgm:prSet phldrT="[Text]" custT="1"/>
      <dgm:spPr/>
      <dgm:t>
        <a:bodyPr/>
        <a:lstStyle/>
        <a:p>
          <a:r>
            <a:rPr lang="en-US" sz="1300" u="sng" dirty="0">
              <a:solidFill>
                <a:srgbClr val="580A09"/>
              </a:solidFill>
              <a:latin typeface="Myriad Pro" pitchFamily="34" charset="0"/>
            </a:rPr>
            <a:t>Threats</a:t>
          </a:r>
        </a:p>
        <a:p>
          <a:r>
            <a:rPr lang="en-US" sz="1300" dirty="0">
              <a:solidFill>
                <a:srgbClr val="580A09"/>
              </a:solidFill>
              <a:latin typeface="Myriad Pro" pitchFamily="34" charset="0"/>
            </a:rPr>
            <a:t>Strong competition</a:t>
          </a:r>
        </a:p>
        <a:p>
          <a:r>
            <a:rPr lang="en-US" sz="1300" dirty="0">
              <a:solidFill>
                <a:srgbClr val="580A09"/>
              </a:solidFill>
              <a:latin typeface="Myriad Pro" pitchFamily="34" charset="0"/>
            </a:rPr>
            <a:t>Slow Eurozone economy</a:t>
          </a:r>
        </a:p>
        <a:p>
          <a:r>
            <a:rPr lang="en-US" sz="1300" dirty="0">
              <a:solidFill>
                <a:srgbClr val="580A09"/>
              </a:solidFill>
              <a:latin typeface="Myriad Pro" pitchFamily="34" charset="0"/>
            </a:rPr>
            <a:t>Lawsuits</a:t>
          </a:r>
        </a:p>
      </dgm:t>
    </dgm:pt>
    <dgm:pt modelId="{956D95E3-EFE9-4B9E-9B53-A642159C235C}" type="parTrans" cxnId="{48D96A60-368A-49E8-A596-12C2D46157A5}">
      <dgm:prSet/>
      <dgm:spPr/>
      <dgm:t>
        <a:bodyPr/>
        <a:lstStyle/>
        <a:p>
          <a:endParaRPr lang="en-US">
            <a:solidFill>
              <a:srgbClr val="580A09"/>
            </a:solidFill>
          </a:endParaRPr>
        </a:p>
      </dgm:t>
    </dgm:pt>
    <dgm:pt modelId="{DFFAC042-C30D-490F-8F8E-9DB8366D568F}" type="sibTrans" cxnId="{48D96A60-368A-49E8-A596-12C2D46157A5}">
      <dgm:prSet/>
      <dgm:spPr/>
      <dgm:t>
        <a:bodyPr/>
        <a:lstStyle/>
        <a:p>
          <a:endParaRPr lang="en-US">
            <a:solidFill>
              <a:srgbClr val="580A09"/>
            </a:solidFill>
          </a:endParaRPr>
        </a:p>
      </dgm:t>
    </dgm:pt>
    <dgm:pt modelId="{A7D6E723-61C8-447A-9482-5170F3B807EA}" type="pres">
      <dgm:prSet presAssocID="{3D8650D9-21C2-47FD-923A-405DE3483ED9}" presName="diagram" presStyleCnt="0">
        <dgm:presLayoutVars>
          <dgm:chMax val="1"/>
          <dgm:dir/>
          <dgm:animLvl val="ctr"/>
          <dgm:resizeHandles val="exact"/>
        </dgm:presLayoutVars>
      </dgm:prSet>
      <dgm:spPr/>
      <dgm:t>
        <a:bodyPr/>
        <a:lstStyle/>
        <a:p>
          <a:endParaRPr lang="en-US"/>
        </a:p>
      </dgm:t>
    </dgm:pt>
    <dgm:pt modelId="{83F78E86-361B-4B93-ADFB-227DF85874E1}" type="pres">
      <dgm:prSet presAssocID="{3D8650D9-21C2-47FD-923A-405DE3483ED9}" presName="matrix" presStyleCnt="0"/>
      <dgm:spPr/>
      <dgm:t>
        <a:bodyPr/>
        <a:lstStyle/>
        <a:p>
          <a:endParaRPr lang="en-US"/>
        </a:p>
      </dgm:t>
    </dgm:pt>
    <dgm:pt modelId="{B6C7070F-99E4-4839-ABBA-F0C7D0DA2B06}" type="pres">
      <dgm:prSet presAssocID="{3D8650D9-21C2-47FD-923A-405DE3483ED9}" presName="tile1" presStyleLbl="node1" presStyleIdx="0" presStyleCnt="4"/>
      <dgm:spPr/>
      <dgm:t>
        <a:bodyPr/>
        <a:lstStyle/>
        <a:p>
          <a:endParaRPr lang="en-US"/>
        </a:p>
      </dgm:t>
    </dgm:pt>
    <dgm:pt modelId="{7EF13FFD-33D7-4B41-9FA1-88E756F5022C}" type="pres">
      <dgm:prSet presAssocID="{3D8650D9-21C2-47FD-923A-405DE3483ED9}" presName="tile1text" presStyleLbl="node1" presStyleIdx="0" presStyleCnt="4">
        <dgm:presLayoutVars>
          <dgm:chMax val="0"/>
          <dgm:chPref val="0"/>
          <dgm:bulletEnabled val="1"/>
        </dgm:presLayoutVars>
      </dgm:prSet>
      <dgm:spPr/>
      <dgm:t>
        <a:bodyPr/>
        <a:lstStyle/>
        <a:p>
          <a:endParaRPr lang="en-US"/>
        </a:p>
      </dgm:t>
    </dgm:pt>
    <dgm:pt modelId="{E233E157-7392-45F7-9BF0-2BCCE815C37F}" type="pres">
      <dgm:prSet presAssocID="{3D8650D9-21C2-47FD-923A-405DE3483ED9}" presName="tile2" presStyleLbl="node1" presStyleIdx="1" presStyleCnt="4"/>
      <dgm:spPr/>
      <dgm:t>
        <a:bodyPr/>
        <a:lstStyle/>
        <a:p>
          <a:endParaRPr lang="en-US"/>
        </a:p>
      </dgm:t>
    </dgm:pt>
    <dgm:pt modelId="{E3BAFA1E-7814-49D6-83BE-4B33F413BAB9}" type="pres">
      <dgm:prSet presAssocID="{3D8650D9-21C2-47FD-923A-405DE3483ED9}" presName="tile2text" presStyleLbl="node1" presStyleIdx="1" presStyleCnt="4">
        <dgm:presLayoutVars>
          <dgm:chMax val="0"/>
          <dgm:chPref val="0"/>
          <dgm:bulletEnabled val="1"/>
        </dgm:presLayoutVars>
      </dgm:prSet>
      <dgm:spPr/>
      <dgm:t>
        <a:bodyPr/>
        <a:lstStyle/>
        <a:p>
          <a:endParaRPr lang="en-US"/>
        </a:p>
      </dgm:t>
    </dgm:pt>
    <dgm:pt modelId="{D13AA2C6-FCAD-470C-95FA-13DD4F29BBA2}" type="pres">
      <dgm:prSet presAssocID="{3D8650D9-21C2-47FD-923A-405DE3483ED9}" presName="tile3" presStyleLbl="node1" presStyleIdx="2" presStyleCnt="4"/>
      <dgm:spPr/>
      <dgm:t>
        <a:bodyPr/>
        <a:lstStyle/>
        <a:p>
          <a:endParaRPr lang="en-US"/>
        </a:p>
      </dgm:t>
    </dgm:pt>
    <dgm:pt modelId="{0ED2489E-4E57-4AB7-9EA6-5C833E53B4E0}" type="pres">
      <dgm:prSet presAssocID="{3D8650D9-21C2-47FD-923A-405DE3483ED9}" presName="tile3text" presStyleLbl="node1" presStyleIdx="2" presStyleCnt="4">
        <dgm:presLayoutVars>
          <dgm:chMax val="0"/>
          <dgm:chPref val="0"/>
          <dgm:bulletEnabled val="1"/>
        </dgm:presLayoutVars>
      </dgm:prSet>
      <dgm:spPr/>
      <dgm:t>
        <a:bodyPr/>
        <a:lstStyle/>
        <a:p>
          <a:endParaRPr lang="en-US"/>
        </a:p>
      </dgm:t>
    </dgm:pt>
    <dgm:pt modelId="{A0D8CDF9-E720-4F9B-84F6-9662C7F52C19}" type="pres">
      <dgm:prSet presAssocID="{3D8650D9-21C2-47FD-923A-405DE3483ED9}" presName="tile4" presStyleLbl="node1" presStyleIdx="3" presStyleCnt="4"/>
      <dgm:spPr/>
      <dgm:t>
        <a:bodyPr/>
        <a:lstStyle/>
        <a:p>
          <a:endParaRPr lang="en-US"/>
        </a:p>
      </dgm:t>
    </dgm:pt>
    <dgm:pt modelId="{5E3CE387-D934-4616-B930-1D83D16CF61D}" type="pres">
      <dgm:prSet presAssocID="{3D8650D9-21C2-47FD-923A-405DE3483ED9}" presName="tile4text" presStyleLbl="node1" presStyleIdx="3" presStyleCnt="4">
        <dgm:presLayoutVars>
          <dgm:chMax val="0"/>
          <dgm:chPref val="0"/>
          <dgm:bulletEnabled val="1"/>
        </dgm:presLayoutVars>
      </dgm:prSet>
      <dgm:spPr/>
      <dgm:t>
        <a:bodyPr/>
        <a:lstStyle/>
        <a:p>
          <a:endParaRPr lang="en-US"/>
        </a:p>
      </dgm:t>
    </dgm:pt>
    <dgm:pt modelId="{B51047F4-7B61-41B3-ACE1-0DAB2B8D0EB6}" type="pres">
      <dgm:prSet presAssocID="{3D8650D9-21C2-47FD-923A-405DE3483ED9}" presName="centerTile" presStyleLbl="fgShp" presStyleIdx="0" presStyleCnt="1">
        <dgm:presLayoutVars>
          <dgm:chMax val="0"/>
          <dgm:chPref val="0"/>
        </dgm:presLayoutVars>
      </dgm:prSet>
      <dgm:spPr/>
      <dgm:t>
        <a:bodyPr/>
        <a:lstStyle/>
        <a:p>
          <a:endParaRPr lang="en-US"/>
        </a:p>
      </dgm:t>
    </dgm:pt>
  </dgm:ptLst>
  <dgm:cxnLst>
    <dgm:cxn modelId="{1C814BB7-6B6E-496B-A4D4-9ADEAEA190C5}" srcId="{20814D8C-5B0D-4D9E-BEB1-275E1A7312CC}" destId="{6A4350CA-5514-494A-929B-BFD0EFCE9CFD}" srcOrd="2" destOrd="0" parTransId="{E17C1070-970A-4637-B7A7-06A6FF03B049}" sibTransId="{6FFF4A9D-2BBB-4FF3-9B71-8CC1FC3BD74D}"/>
    <dgm:cxn modelId="{A6B27775-96E0-4B64-B2F5-3EC62DAFCA8F}" type="presOf" srcId="{AF734992-39CD-443E-919E-2B9F6C4E94B5}" destId="{7EF13FFD-33D7-4B41-9FA1-88E756F5022C}" srcOrd="1" destOrd="0" presId="urn:microsoft.com/office/officeart/2005/8/layout/matrix1"/>
    <dgm:cxn modelId="{6D4E2ABE-F994-48D8-99EC-A17BB292B818}" srcId="{20814D8C-5B0D-4D9E-BEB1-275E1A7312CC}" destId="{6007D749-7151-473C-AFE8-7FD5E436DEBD}" srcOrd="1" destOrd="0" parTransId="{7E5C4FED-64AB-4B46-9D65-44E8357A8106}" sibTransId="{EE5546DD-03E9-4600-9E76-D279621052C7}"/>
    <dgm:cxn modelId="{26939374-1880-42DA-B605-131AEB917288}" type="presOf" srcId="{6007D749-7151-473C-AFE8-7FD5E436DEBD}" destId="{E3BAFA1E-7814-49D6-83BE-4B33F413BAB9}" srcOrd="1" destOrd="0" presId="urn:microsoft.com/office/officeart/2005/8/layout/matrix1"/>
    <dgm:cxn modelId="{B880AE25-2C1A-46CA-A1B9-B3239C7F08CD}" type="presOf" srcId="{6007D749-7151-473C-AFE8-7FD5E436DEBD}" destId="{E233E157-7392-45F7-9BF0-2BCCE815C37F}" srcOrd="0" destOrd="0" presId="urn:microsoft.com/office/officeart/2005/8/layout/matrix1"/>
    <dgm:cxn modelId="{D7165A82-BFB7-4E0D-A292-A45D405FFA54}" srcId="{3D8650D9-21C2-47FD-923A-405DE3483ED9}" destId="{20814D8C-5B0D-4D9E-BEB1-275E1A7312CC}" srcOrd="0" destOrd="0" parTransId="{F19C2BDB-64F8-4910-A070-1DB769EB1838}" sibTransId="{86474E53-19E1-4DFB-A86D-DD9688344FD4}"/>
    <dgm:cxn modelId="{48D96A60-368A-49E8-A596-12C2D46157A5}" srcId="{20814D8C-5B0D-4D9E-BEB1-275E1A7312CC}" destId="{BB9B65BA-F0D3-4EDF-BE18-F01AD77E1AFC}" srcOrd="3" destOrd="0" parTransId="{956D95E3-EFE9-4B9E-9B53-A642159C235C}" sibTransId="{DFFAC042-C30D-490F-8F8E-9DB8366D568F}"/>
    <dgm:cxn modelId="{518A7CBF-2CDF-454D-9E26-FB5C7CAB210D}" type="presOf" srcId="{6A4350CA-5514-494A-929B-BFD0EFCE9CFD}" destId="{D13AA2C6-FCAD-470C-95FA-13DD4F29BBA2}" srcOrd="0" destOrd="0" presId="urn:microsoft.com/office/officeart/2005/8/layout/matrix1"/>
    <dgm:cxn modelId="{B2B4FC65-5268-4152-8B45-A4978566340F}" type="presOf" srcId="{BB9B65BA-F0D3-4EDF-BE18-F01AD77E1AFC}" destId="{5E3CE387-D934-4616-B930-1D83D16CF61D}" srcOrd="1" destOrd="0" presId="urn:microsoft.com/office/officeart/2005/8/layout/matrix1"/>
    <dgm:cxn modelId="{E2C42B19-74B5-4D24-8BAD-3A59F3671369}" type="presOf" srcId="{BB9B65BA-F0D3-4EDF-BE18-F01AD77E1AFC}" destId="{A0D8CDF9-E720-4F9B-84F6-9662C7F52C19}" srcOrd="0" destOrd="0" presId="urn:microsoft.com/office/officeart/2005/8/layout/matrix1"/>
    <dgm:cxn modelId="{173EA5E5-CBD2-4C3F-8FF4-1A2082A81842}" type="presOf" srcId="{3D8650D9-21C2-47FD-923A-405DE3483ED9}" destId="{A7D6E723-61C8-447A-9482-5170F3B807EA}" srcOrd="0" destOrd="0" presId="urn:microsoft.com/office/officeart/2005/8/layout/matrix1"/>
    <dgm:cxn modelId="{3600C555-387A-4343-8F1E-264714D47C2C}" type="presOf" srcId="{20814D8C-5B0D-4D9E-BEB1-275E1A7312CC}" destId="{B51047F4-7B61-41B3-ACE1-0DAB2B8D0EB6}" srcOrd="0" destOrd="0" presId="urn:microsoft.com/office/officeart/2005/8/layout/matrix1"/>
    <dgm:cxn modelId="{11C40147-00EF-4C30-99D5-02FBF11E2B54}" type="presOf" srcId="{AF734992-39CD-443E-919E-2B9F6C4E94B5}" destId="{B6C7070F-99E4-4839-ABBA-F0C7D0DA2B06}" srcOrd="0" destOrd="0" presId="urn:microsoft.com/office/officeart/2005/8/layout/matrix1"/>
    <dgm:cxn modelId="{8A0E6D78-26E2-4AC2-92E0-97E2F9FD51B3}" type="presOf" srcId="{6A4350CA-5514-494A-929B-BFD0EFCE9CFD}" destId="{0ED2489E-4E57-4AB7-9EA6-5C833E53B4E0}" srcOrd="1" destOrd="0" presId="urn:microsoft.com/office/officeart/2005/8/layout/matrix1"/>
    <dgm:cxn modelId="{A539F9AB-A11A-46BF-8B87-AEC6967D05D8}" srcId="{20814D8C-5B0D-4D9E-BEB1-275E1A7312CC}" destId="{AF734992-39CD-443E-919E-2B9F6C4E94B5}" srcOrd="0" destOrd="0" parTransId="{E3F54944-AB46-4555-9A5B-27D95999F277}" sibTransId="{0EDBEFC0-C7EB-4CC5-8AA0-28358D3ABEF5}"/>
    <dgm:cxn modelId="{E7B44C13-7070-45B4-87F0-66E1D1960667}" type="presParOf" srcId="{A7D6E723-61C8-447A-9482-5170F3B807EA}" destId="{83F78E86-361B-4B93-ADFB-227DF85874E1}" srcOrd="0" destOrd="0" presId="urn:microsoft.com/office/officeart/2005/8/layout/matrix1"/>
    <dgm:cxn modelId="{1A93223A-A3BC-4528-9F50-AB2FEA5286B3}" type="presParOf" srcId="{83F78E86-361B-4B93-ADFB-227DF85874E1}" destId="{B6C7070F-99E4-4839-ABBA-F0C7D0DA2B06}" srcOrd="0" destOrd="0" presId="urn:microsoft.com/office/officeart/2005/8/layout/matrix1"/>
    <dgm:cxn modelId="{F11B808C-52C9-4E96-A374-BAD8584C031E}" type="presParOf" srcId="{83F78E86-361B-4B93-ADFB-227DF85874E1}" destId="{7EF13FFD-33D7-4B41-9FA1-88E756F5022C}" srcOrd="1" destOrd="0" presId="urn:microsoft.com/office/officeart/2005/8/layout/matrix1"/>
    <dgm:cxn modelId="{B5748A64-EF58-4518-9E21-1807829B96E2}" type="presParOf" srcId="{83F78E86-361B-4B93-ADFB-227DF85874E1}" destId="{E233E157-7392-45F7-9BF0-2BCCE815C37F}" srcOrd="2" destOrd="0" presId="urn:microsoft.com/office/officeart/2005/8/layout/matrix1"/>
    <dgm:cxn modelId="{8EE54F10-563B-4F09-AC4A-8FA3F9E77E11}" type="presParOf" srcId="{83F78E86-361B-4B93-ADFB-227DF85874E1}" destId="{E3BAFA1E-7814-49D6-83BE-4B33F413BAB9}" srcOrd="3" destOrd="0" presId="urn:microsoft.com/office/officeart/2005/8/layout/matrix1"/>
    <dgm:cxn modelId="{CBCD933C-2F6A-4BA5-B407-8495AA712549}" type="presParOf" srcId="{83F78E86-361B-4B93-ADFB-227DF85874E1}" destId="{D13AA2C6-FCAD-470C-95FA-13DD4F29BBA2}" srcOrd="4" destOrd="0" presId="urn:microsoft.com/office/officeart/2005/8/layout/matrix1"/>
    <dgm:cxn modelId="{27E0E8B6-E92F-4E48-9559-D3F676B77B60}" type="presParOf" srcId="{83F78E86-361B-4B93-ADFB-227DF85874E1}" destId="{0ED2489E-4E57-4AB7-9EA6-5C833E53B4E0}" srcOrd="5" destOrd="0" presId="urn:microsoft.com/office/officeart/2005/8/layout/matrix1"/>
    <dgm:cxn modelId="{55C1FF6F-DD02-47F1-BE4C-B1B9ACF5D665}" type="presParOf" srcId="{83F78E86-361B-4B93-ADFB-227DF85874E1}" destId="{A0D8CDF9-E720-4F9B-84F6-9662C7F52C19}" srcOrd="6" destOrd="0" presId="urn:microsoft.com/office/officeart/2005/8/layout/matrix1"/>
    <dgm:cxn modelId="{5DFD877C-348A-429F-A2C7-D081E6E6C9C1}" type="presParOf" srcId="{83F78E86-361B-4B93-ADFB-227DF85874E1}" destId="{5E3CE387-D934-4616-B930-1D83D16CF61D}" srcOrd="7" destOrd="0" presId="urn:microsoft.com/office/officeart/2005/8/layout/matrix1"/>
    <dgm:cxn modelId="{0D536AF7-0DF0-4D38-A694-42A36C253E77}" type="presParOf" srcId="{A7D6E723-61C8-447A-9482-5170F3B807EA}" destId="{B51047F4-7B61-41B3-ACE1-0DAB2B8D0EB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B96AAA-B820-4385-A564-4EB55BC7A20F}">
      <dsp:nvSpPr>
        <dsp:cNvPr id="0" name=""/>
        <dsp:cNvSpPr/>
      </dsp:nvSpPr>
      <dsp:spPr>
        <a:xfrm>
          <a:off x="874435" y="1186"/>
          <a:ext cx="3516560" cy="179999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Steve Wozniak is injured in a plane &amp; takes time off from Apple and does not return to the Macintosh project.</a:t>
          </a:r>
          <a:endParaRPr lang="en-IN" sz="1600" kern="1200" dirty="0" smtClean="0">
            <a:solidFill>
              <a:schemeClr val="tx1"/>
            </a:solidFill>
            <a:latin typeface="Myriad Pro" pitchFamily="34" charset="0"/>
          </a:endParaRP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Michael Scott resigns as president of Apple. Mike </a:t>
          </a:r>
          <a:r>
            <a:rPr lang="en-US" sz="1600" kern="1200" dirty="0" err="1" smtClean="0">
              <a:solidFill>
                <a:schemeClr val="tx1"/>
              </a:solidFill>
              <a:latin typeface="Myriad Pro" pitchFamily="34" charset="0"/>
            </a:rPr>
            <a:t>Markkula</a:t>
          </a:r>
          <a:r>
            <a:rPr lang="en-US" sz="1600" kern="1200" dirty="0" smtClean="0">
              <a:solidFill>
                <a:schemeClr val="tx1"/>
              </a:solidFill>
              <a:latin typeface="Myriad Pro" pitchFamily="34" charset="0"/>
            </a:rPr>
            <a:t> succeeds Scott.</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The Lisa’s development is officially finished.</a:t>
          </a:r>
          <a:endParaRPr lang="en-IN" sz="1600" kern="1200" dirty="0">
            <a:solidFill>
              <a:schemeClr val="tx1"/>
            </a:solidFill>
            <a:latin typeface="Myriad Pro" pitchFamily="34" charset="0"/>
          </a:endParaRPr>
        </a:p>
      </dsp:txBody>
      <dsp:txXfrm>
        <a:off x="874435" y="1186"/>
        <a:ext cx="3516560" cy="1799991"/>
      </dsp:txXfrm>
    </dsp:sp>
    <dsp:sp modelId="{7681A4C0-9E8D-4A36-88CD-21F8BEA7B62B}">
      <dsp:nvSpPr>
        <dsp:cNvPr id="0" name=""/>
        <dsp:cNvSpPr/>
      </dsp:nvSpPr>
      <dsp:spPr>
        <a:xfrm>
          <a:off x="4516064" y="1186"/>
          <a:ext cx="3485586" cy="179999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The Lisa is released.</a:t>
          </a:r>
          <a:endParaRPr lang="en-IN" sz="1600" kern="1200" dirty="0" smtClean="0">
            <a:solidFill>
              <a:schemeClr val="tx1"/>
            </a:solidFill>
            <a:latin typeface="Myriad Pro" pitchFamily="34" charset="0"/>
          </a:endParaRP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becomes the fastest growing company in history.</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John </a:t>
          </a:r>
          <a:r>
            <a:rPr lang="en-US" sz="1600" kern="1200" dirty="0" err="1" smtClean="0">
              <a:solidFill>
                <a:schemeClr val="tx1"/>
              </a:solidFill>
              <a:latin typeface="Myriad Pro" pitchFamily="34" charset="0"/>
            </a:rPr>
            <a:t>Sculley</a:t>
          </a:r>
          <a:r>
            <a:rPr lang="en-US" sz="1600" kern="1200" dirty="0" smtClean="0">
              <a:solidFill>
                <a:schemeClr val="tx1"/>
              </a:solidFill>
              <a:latin typeface="Myriad Pro" pitchFamily="34" charset="0"/>
            </a:rPr>
            <a:t>, former president of Pepsi Co., becomes president &amp; CEO of Apple Computer, Inc.</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The Macintosh is released-retailing for $2495</a:t>
          </a:r>
          <a:endParaRPr lang="en-IN" sz="1600" kern="1200" dirty="0">
            <a:solidFill>
              <a:schemeClr val="tx1"/>
            </a:solidFill>
            <a:latin typeface="Myriad Pro" pitchFamily="34" charset="0"/>
          </a:endParaRPr>
        </a:p>
      </dsp:txBody>
      <dsp:txXfrm>
        <a:off x="4516064" y="1186"/>
        <a:ext cx="3485586" cy="1799991"/>
      </dsp:txXfrm>
    </dsp:sp>
    <dsp:sp modelId="{A539DAE0-EE9E-41B6-88C4-63929B938A39}">
      <dsp:nvSpPr>
        <dsp:cNvPr id="0" name=""/>
        <dsp:cNvSpPr/>
      </dsp:nvSpPr>
      <dsp:spPr>
        <a:xfrm>
          <a:off x="870395" y="1944642"/>
          <a:ext cx="3485586" cy="179999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lays off 1200 employees.</a:t>
          </a:r>
          <a:endParaRPr lang="en-IN" sz="1600" kern="1200" dirty="0" smtClean="0">
            <a:solidFill>
              <a:schemeClr val="tx1"/>
            </a:solidFill>
            <a:latin typeface="Myriad Pro" pitchFamily="34" charset="0"/>
          </a:endParaRP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Stephen Jobs officially resigns as chairman of Apple.</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sues Steve Jobs.</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drops suit against Jobs &amp; he founded NeXT, Inc.</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tries to make Mac more attractive by releasing “Macintosh Office”.</a:t>
          </a:r>
          <a:endParaRPr lang="en-IN" sz="1600" kern="1200" dirty="0">
            <a:solidFill>
              <a:schemeClr val="tx1"/>
            </a:solidFill>
            <a:latin typeface="Myriad Pro" pitchFamily="34" charset="0"/>
          </a:endParaRPr>
        </a:p>
      </dsp:txBody>
      <dsp:txXfrm>
        <a:off x="870395" y="1944642"/>
        <a:ext cx="3485586" cy="1799991"/>
      </dsp:txXfrm>
    </dsp:sp>
    <dsp:sp modelId="{4623CC92-1729-466D-A39D-5E1B1ABA96B2}">
      <dsp:nvSpPr>
        <dsp:cNvPr id="0" name=""/>
        <dsp:cNvSpPr/>
      </dsp:nvSpPr>
      <dsp:spPr>
        <a:xfrm>
          <a:off x="4483590" y="1944214"/>
          <a:ext cx="3544794" cy="179999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Apple’s 10</a:t>
          </a:r>
          <a:r>
            <a:rPr lang="en-US" sz="1600" kern="1200" baseline="30000" dirty="0" smtClean="0">
              <a:solidFill>
                <a:schemeClr val="tx1"/>
              </a:solidFill>
              <a:latin typeface="Myriad Pro" pitchFamily="34" charset="0"/>
            </a:rPr>
            <a:t>th</a:t>
          </a:r>
          <a:r>
            <a:rPr lang="en-US" sz="1600" kern="1200" dirty="0" smtClean="0">
              <a:solidFill>
                <a:schemeClr val="tx1"/>
              </a:solidFill>
              <a:latin typeface="Myriad Pro" pitchFamily="34" charset="0"/>
            </a:rPr>
            <a:t> Anniversary.</a:t>
          </a:r>
          <a:endParaRPr lang="en-IN" sz="1600" kern="1200" dirty="0" smtClean="0">
            <a:solidFill>
              <a:schemeClr val="tx1"/>
            </a:solidFill>
            <a:latin typeface="Myriad Pro" pitchFamily="34" charset="0"/>
          </a:endParaRP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The Mac SE &amp; the Mac II are introduced.</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sues Microsoft &amp; Hewlett Packard accusing them of violating copyrights of Apple.</a:t>
          </a:r>
          <a:endParaRPr lang="en-IN" sz="1600" kern="1200" dirty="0">
            <a:solidFill>
              <a:schemeClr val="tx1"/>
            </a:solidFill>
            <a:latin typeface="Myriad Pro" pitchFamily="34" charset="0"/>
          </a:endParaRPr>
        </a:p>
      </dsp:txBody>
      <dsp:txXfrm>
        <a:off x="4483590" y="1944214"/>
        <a:ext cx="3544794" cy="1799991"/>
      </dsp:txXfrm>
    </dsp:sp>
    <dsp:sp modelId="{000485FF-D366-42AC-8859-5D7FD67848CE}">
      <dsp:nvSpPr>
        <dsp:cNvPr id="0" name=""/>
        <dsp:cNvSpPr/>
      </dsp:nvSpPr>
      <dsp:spPr>
        <a:xfrm>
          <a:off x="2808313" y="3888424"/>
          <a:ext cx="3419868" cy="187535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latin typeface="Myriad Pro" pitchFamily="34" charset="0"/>
            </a:rPr>
            <a:t>Lawsuits filed by Apple Corp against Apple</a:t>
          </a: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IBM, Motorola &amp; Apple form an alliance.</a:t>
          </a:r>
          <a:endParaRPr lang="en-IN" sz="1600" kern="1200" dirty="0" smtClean="0">
            <a:solidFill>
              <a:schemeClr val="tx1"/>
            </a:solidFill>
            <a:latin typeface="Myriad Pro" pitchFamily="34" charset="0"/>
          </a:endParaRPr>
        </a:p>
        <a:p>
          <a:pPr lvl="0" algn="ctr" defTabSz="711200">
            <a:lnSpc>
              <a:spcPct val="90000"/>
            </a:lnSpc>
            <a:spcBef>
              <a:spcPct val="0"/>
            </a:spcBef>
            <a:spcAft>
              <a:spcPct val="35000"/>
            </a:spcAft>
          </a:pPr>
          <a:r>
            <a:rPr lang="en-US" sz="1600" kern="1200" dirty="0" smtClean="0">
              <a:solidFill>
                <a:schemeClr val="tx1"/>
              </a:solidFill>
              <a:latin typeface="Myriad Pro" pitchFamily="34" charset="0"/>
            </a:rPr>
            <a:t>Apple Computer, Inc. pays Apple Corps $26.5 million. </a:t>
          </a:r>
          <a:endParaRPr lang="en-IN" sz="1600" kern="1200" dirty="0">
            <a:solidFill>
              <a:schemeClr val="tx1"/>
            </a:solidFill>
            <a:latin typeface="Myriad Pro" pitchFamily="34" charset="0"/>
          </a:endParaRPr>
        </a:p>
      </dsp:txBody>
      <dsp:txXfrm>
        <a:off x="2808313" y="3888424"/>
        <a:ext cx="3419868" cy="187535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BB69D-9C0E-405C-9BA5-157035FC5015}">
      <dsp:nvSpPr>
        <dsp:cNvPr id="0" name=""/>
        <dsp:cNvSpPr/>
      </dsp:nvSpPr>
      <dsp:spPr>
        <a:xfrm>
          <a:off x="0" y="4586746"/>
          <a:ext cx="9144000" cy="15054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latin typeface="Myriad Pro" pitchFamily="34" charset="0"/>
            </a:rPr>
            <a:t>2001-2007</a:t>
          </a:r>
          <a:endParaRPr lang="en-IN" sz="2000" b="1" kern="1200" dirty="0">
            <a:solidFill>
              <a:schemeClr val="tx1"/>
            </a:solidFill>
            <a:latin typeface="Myriad Pro" pitchFamily="34" charset="0"/>
          </a:endParaRPr>
        </a:p>
      </dsp:txBody>
      <dsp:txXfrm>
        <a:off x="0" y="4586746"/>
        <a:ext cx="9144000" cy="812955"/>
      </dsp:txXfrm>
    </dsp:sp>
    <dsp:sp modelId="{2BEF3FE2-2ABA-46FA-AF7C-E45DC5CE3D20}">
      <dsp:nvSpPr>
        <dsp:cNvPr id="0" name=""/>
        <dsp:cNvSpPr/>
      </dsp:nvSpPr>
      <dsp:spPr>
        <a:xfrm>
          <a:off x="1116" y="5256587"/>
          <a:ext cx="1305966" cy="6925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Opens first Apple retail store in McLean, VA.</a:t>
          </a:r>
          <a:endParaRPr lang="en-IN" sz="1400" kern="1200" dirty="0">
            <a:latin typeface="Myriad Pro" pitchFamily="34" charset="0"/>
          </a:endParaRPr>
        </a:p>
      </dsp:txBody>
      <dsp:txXfrm>
        <a:off x="1116" y="5256587"/>
        <a:ext cx="1305966" cy="692517"/>
      </dsp:txXfrm>
    </dsp:sp>
    <dsp:sp modelId="{8367A3AA-C1DE-4E48-8706-F9A5D597E139}">
      <dsp:nvSpPr>
        <dsp:cNvPr id="0" name=""/>
        <dsp:cNvSpPr/>
      </dsp:nvSpPr>
      <dsp:spPr>
        <a:xfrm>
          <a:off x="1307083" y="5256587"/>
          <a:ext cx="1305966" cy="69251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iPod, OS X , iMac G4 all introduced.</a:t>
          </a:r>
        </a:p>
      </dsp:txBody>
      <dsp:txXfrm>
        <a:off x="1307083" y="5256587"/>
        <a:ext cx="1305966" cy="692517"/>
      </dsp:txXfrm>
    </dsp:sp>
    <dsp:sp modelId="{FDD6AAE1-555C-43F1-BCC6-40A8DAB4FE2F}">
      <dsp:nvSpPr>
        <dsp:cNvPr id="0" name=""/>
        <dsp:cNvSpPr/>
      </dsp:nvSpPr>
      <dsp:spPr>
        <a:xfrm>
          <a:off x="2613049" y="5256587"/>
          <a:ext cx="1305966" cy="69251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iTunes music store opens.</a:t>
          </a:r>
        </a:p>
      </dsp:txBody>
      <dsp:txXfrm>
        <a:off x="2613049" y="5256587"/>
        <a:ext cx="1305966" cy="692517"/>
      </dsp:txXfrm>
    </dsp:sp>
    <dsp:sp modelId="{B5271FAC-78C1-4A10-BCC5-1B9E04A18AD5}">
      <dsp:nvSpPr>
        <dsp:cNvPr id="0" name=""/>
        <dsp:cNvSpPr/>
      </dsp:nvSpPr>
      <dsp:spPr>
        <a:xfrm>
          <a:off x="3919016" y="5256587"/>
          <a:ext cx="1305966" cy="69251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iMac G5</a:t>
          </a:r>
        </a:p>
      </dsp:txBody>
      <dsp:txXfrm>
        <a:off x="3919016" y="5256587"/>
        <a:ext cx="1305966" cy="692517"/>
      </dsp:txXfrm>
    </dsp:sp>
    <dsp:sp modelId="{871E113E-16CB-439C-9356-FC7BF7BEAB14}">
      <dsp:nvSpPr>
        <dsp:cNvPr id="0" name=""/>
        <dsp:cNvSpPr/>
      </dsp:nvSpPr>
      <dsp:spPr>
        <a:xfrm>
          <a:off x="5224983" y="5256587"/>
          <a:ext cx="1305966" cy="692517"/>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Video iPod launch .1 million videos sold from iTunes.</a:t>
          </a:r>
        </a:p>
      </dsp:txBody>
      <dsp:txXfrm>
        <a:off x="5224983" y="5256587"/>
        <a:ext cx="1305966" cy="692517"/>
      </dsp:txXfrm>
    </dsp:sp>
    <dsp:sp modelId="{F50A4291-77EC-4AEC-BB82-F75C05A598A2}">
      <dsp:nvSpPr>
        <dsp:cNvPr id="0" name=""/>
        <dsp:cNvSpPr/>
      </dsp:nvSpPr>
      <dsp:spPr>
        <a:xfrm>
          <a:off x="6530950" y="5256587"/>
          <a:ext cx="1305966" cy="6925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January of 2007 Apple rechristened as Apple </a:t>
          </a:r>
          <a:r>
            <a:rPr lang="en-US" sz="1400" kern="1200" dirty="0" err="1" smtClean="0">
              <a:latin typeface="Myriad Pro" pitchFamily="34" charset="0"/>
            </a:rPr>
            <a:t>Inc</a:t>
          </a:r>
          <a:endParaRPr lang="en-US" sz="1400" kern="1200" dirty="0" smtClean="0">
            <a:latin typeface="Myriad Pro" pitchFamily="34" charset="0"/>
          </a:endParaRPr>
        </a:p>
      </dsp:txBody>
      <dsp:txXfrm>
        <a:off x="6530950" y="5256587"/>
        <a:ext cx="1305966" cy="692517"/>
      </dsp:txXfrm>
    </dsp:sp>
    <dsp:sp modelId="{2A6C7A95-8DAB-40BB-9739-ACA3A55E204D}">
      <dsp:nvSpPr>
        <dsp:cNvPr id="0" name=""/>
        <dsp:cNvSpPr/>
      </dsp:nvSpPr>
      <dsp:spPr>
        <a:xfrm>
          <a:off x="7836916" y="5256587"/>
          <a:ext cx="1305966" cy="69251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I-Phone Released.</a:t>
          </a:r>
        </a:p>
      </dsp:txBody>
      <dsp:txXfrm>
        <a:off x="7836916" y="5256587"/>
        <a:ext cx="1305966" cy="692517"/>
      </dsp:txXfrm>
    </dsp:sp>
    <dsp:sp modelId="{4D9F98C3-8584-4ADA-9C54-49C6DACDF87C}">
      <dsp:nvSpPr>
        <dsp:cNvPr id="0" name=""/>
        <dsp:cNvSpPr/>
      </dsp:nvSpPr>
      <dsp:spPr>
        <a:xfrm rot="10800000">
          <a:off x="0" y="2293911"/>
          <a:ext cx="9144000" cy="231541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latin typeface="Myriad Pro" pitchFamily="34" charset="0"/>
            </a:rPr>
            <a:t>1997-2000</a:t>
          </a:r>
          <a:endParaRPr lang="en-IN" sz="2000" b="1" kern="1200" dirty="0">
            <a:solidFill>
              <a:schemeClr val="tx1"/>
            </a:solidFill>
            <a:latin typeface="Myriad Pro" pitchFamily="34" charset="0"/>
          </a:endParaRPr>
        </a:p>
      </dsp:txBody>
      <dsp:txXfrm>
        <a:off x="0" y="2293911"/>
        <a:ext cx="9144000" cy="812711"/>
      </dsp:txXfrm>
    </dsp:sp>
    <dsp:sp modelId="{AB8CDD0B-EE6C-4E9A-A1AD-453B46812DC4}">
      <dsp:nvSpPr>
        <dsp:cNvPr id="0" name=""/>
        <dsp:cNvSpPr/>
      </dsp:nvSpPr>
      <dsp:spPr>
        <a:xfrm>
          <a:off x="1116" y="3024335"/>
          <a:ext cx="1828353" cy="69230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Jobs returns to Apple due to the NeXT Computer, Inc.</a:t>
          </a:r>
          <a:endParaRPr lang="en-IN" sz="1400" kern="1200" dirty="0">
            <a:latin typeface="Myriad Pro" pitchFamily="34" charset="0"/>
          </a:endParaRPr>
        </a:p>
      </dsp:txBody>
      <dsp:txXfrm>
        <a:off x="1116" y="3024335"/>
        <a:ext cx="1828353" cy="692309"/>
      </dsp:txXfrm>
    </dsp:sp>
    <dsp:sp modelId="{4FEBC32C-7BC1-4857-8A8F-9F036489D53D}">
      <dsp:nvSpPr>
        <dsp:cNvPr id="0" name=""/>
        <dsp:cNvSpPr/>
      </dsp:nvSpPr>
      <dsp:spPr>
        <a:xfrm>
          <a:off x="1829469" y="3024335"/>
          <a:ext cx="1828353" cy="69230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Apple starts buying back all licenses from Mac-clone manufacturers.</a:t>
          </a:r>
        </a:p>
      </dsp:txBody>
      <dsp:txXfrm>
        <a:off x="1829469" y="3024335"/>
        <a:ext cx="1828353" cy="692309"/>
      </dsp:txXfrm>
    </dsp:sp>
    <dsp:sp modelId="{D6D092BC-776E-4434-8E74-2C5741150399}">
      <dsp:nvSpPr>
        <dsp:cNvPr id="0" name=""/>
        <dsp:cNvSpPr/>
      </dsp:nvSpPr>
      <dsp:spPr>
        <a:xfrm>
          <a:off x="3657823" y="3024335"/>
          <a:ext cx="1828353" cy="692309"/>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latin typeface="Myriad Pro" pitchFamily="34" charset="0"/>
            </a:rPr>
            <a:t>The Power Macintosh G3 &amp; The Apple Store are introduced at “Apple Event”.</a:t>
          </a:r>
          <a:endParaRPr lang="en-US" sz="1400" kern="1200" dirty="0" smtClean="0">
            <a:latin typeface="Myriad Pro" pitchFamily="34" charset="0"/>
          </a:endParaRPr>
        </a:p>
      </dsp:txBody>
      <dsp:txXfrm>
        <a:off x="3657823" y="3024335"/>
        <a:ext cx="1828353" cy="692309"/>
      </dsp:txXfrm>
    </dsp:sp>
    <dsp:sp modelId="{AB5EFAC5-18BC-478F-AD01-E9683DDC6161}">
      <dsp:nvSpPr>
        <dsp:cNvPr id="0" name=""/>
        <dsp:cNvSpPr/>
      </dsp:nvSpPr>
      <dsp:spPr>
        <a:xfrm>
          <a:off x="5486176" y="3024335"/>
          <a:ext cx="1828353" cy="69230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The iMac becomes the fastest selling PC in history, being reordered over 150,000 times.</a:t>
          </a:r>
        </a:p>
      </dsp:txBody>
      <dsp:txXfrm>
        <a:off x="5486176" y="3024335"/>
        <a:ext cx="1828353" cy="692309"/>
      </dsp:txXfrm>
    </dsp:sp>
    <dsp:sp modelId="{7698FA55-9F9A-4E37-99BF-B8E80CF2C5F4}">
      <dsp:nvSpPr>
        <dsp:cNvPr id="0" name=""/>
        <dsp:cNvSpPr/>
      </dsp:nvSpPr>
      <dsp:spPr>
        <a:xfrm>
          <a:off x="7314530" y="3024335"/>
          <a:ext cx="1828353" cy="69230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Jobs becomes permanent CEO.</a:t>
          </a:r>
        </a:p>
      </dsp:txBody>
      <dsp:txXfrm>
        <a:off x="7314530" y="3024335"/>
        <a:ext cx="1828353" cy="692309"/>
      </dsp:txXfrm>
    </dsp:sp>
    <dsp:sp modelId="{0313DA8A-B1FA-4F7F-9B93-A3A5A66873BC}">
      <dsp:nvSpPr>
        <dsp:cNvPr id="0" name=""/>
        <dsp:cNvSpPr/>
      </dsp:nvSpPr>
      <dsp:spPr>
        <a:xfrm rot="10800000">
          <a:off x="0" y="1077"/>
          <a:ext cx="9144000" cy="2315416"/>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latin typeface="Myriad Pro" pitchFamily="34" charset="0"/>
            </a:rPr>
            <a:t>1993-1996</a:t>
          </a:r>
          <a:endParaRPr lang="en-IN" sz="2000" b="1" kern="1200" dirty="0">
            <a:solidFill>
              <a:schemeClr val="tx1"/>
            </a:solidFill>
            <a:latin typeface="Myriad Pro" pitchFamily="34" charset="0"/>
          </a:endParaRPr>
        </a:p>
      </dsp:txBody>
      <dsp:txXfrm>
        <a:off x="0" y="1077"/>
        <a:ext cx="9144000" cy="812711"/>
      </dsp:txXfrm>
    </dsp:sp>
    <dsp:sp modelId="{501649FE-955D-4059-BED6-F667CB333A22}">
      <dsp:nvSpPr>
        <dsp:cNvPr id="0" name=""/>
        <dsp:cNvSpPr/>
      </dsp:nvSpPr>
      <dsp:spPr>
        <a:xfrm>
          <a:off x="1116" y="576063"/>
          <a:ext cx="1305966" cy="84846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Michael </a:t>
          </a:r>
          <a:r>
            <a:rPr lang="en-US" sz="1400" kern="1200" dirty="0" err="1" smtClean="0">
              <a:latin typeface="Myriad Pro" pitchFamily="34" charset="0"/>
            </a:rPr>
            <a:t>Spindler</a:t>
          </a:r>
          <a:r>
            <a:rPr lang="en-US" sz="1400" kern="1200" dirty="0" smtClean="0">
              <a:latin typeface="Myriad Pro" pitchFamily="34" charset="0"/>
            </a:rPr>
            <a:t> replaces </a:t>
          </a:r>
          <a:r>
            <a:rPr lang="en-US" sz="1400" kern="1200" dirty="0" err="1" smtClean="0">
              <a:latin typeface="Myriad Pro" pitchFamily="34" charset="0"/>
            </a:rPr>
            <a:t>Sculley</a:t>
          </a:r>
          <a:r>
            <a:rPr lang="en-US" sz="1400" kern="1200" dirty="0" smtClean="0">
              <a:latin typeface="Myriad Pro" pitchFamily="34" charset="0"/>
            </a:rPr>
            <a:t> as CEO.</a:t>
          </a:r>
          <a:endParaRPr lang="en-IN" sz="1400" kern="1200" dirty="0">
            <a:latin typeface="Myriad Pro" pitchFamily="34" charset="0"/>
          </a:endParaRPr>
        </a:p>
      </dsp:txBody>
      <dsp:txXfrm>
        <a:off x="1116" y="576063"/>
        <a:ext cx="1305966" cy="848466"/>
      </dsp:txXfrm>
    </dsp:sp>
    <dsp:sp modelId="{F65CEB74-14A7-4D85-AA37-B26024837297}">
      <dsp:nvSpPr>
        <dsp:cNvPr id="0" name=""/>
        <dsp:cNvSpPr/>
      </dsp:nvSpPr>
      <dsp:spPr>
        <a:xfrm>
          <a:off x="1307083" y="576063"/>
          <a:ext cx="1305966" cy="84846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Apple releases the first PDA (Newton Message Pad)</a:t>
          </a:r>
        </a:p>
      </dsp:txBody>
      <dsp:txXfrm>
        <a:off x="1307083" y="576063"/>
        <a:ext cx="1305966" cy="848466"/>
      </dsp:txXfrm>
    </dsp:sp>
    <dsp:sp modelId="{71D2F92D-C4AC-4A58-A0D6-D42FA2755819}">
      <dsp:nvSpPr>
        <dsp:cNvPr id="0" name=""/>
        <dsp:cNvSpPr/>
      </dsp:nvSpPr>
      <dsp:spPr>
        <a:xfrm>
          <a:off x="2613049" y="576063"/>
          <a:ext cx="1305966" cy="848466"/>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Release of 1</a:t>
          </a:r>
          <a:r>
            <a:rPr lang="en-US" sz="1400" kern="1200" baseline="30000" dirty="0" smtClean="0">
              <a:latin typeface="Myriad Pro" pitchFamily="34" charset="0"/>
            </a:rPr>
            <a:t>st</a:t>
          </a:r>
          <a:r>
            <a:rPr lang="en-US" sz="1400" kern="1200" dirty="0" smtClean="0">
              <a:latin typeface="Myriad Pro" pitchFamily="34" charset="0"/>
            </a:rPr>
            <a:t> Power Macintosh desktop &amp; system 7.5</a:t>
          </a:r>
        </a:p>
      </dsp:txBody>
      <dsp:txXfrm>
        <a:off x="2613049" y="576063"/>
        <a:ext cx="1305966" cy="848466"/>
      </dsp:txXfrm>
    </dsp:sp>
    <dsp:sp modelId="{F28F9AA9-DEB5-4B66-A416-4DBA0ECB9DCD}">
      <dsp:nvSpPr>
        <dsp:cNvPr id="0" name=""/>
        <dsp:cNvSpPr/>
      </dsp:nvSpPr>
      <dsp:spPr>
        <a:xfrm>
          <a:off x="3919016" y="576063"/>
          <a:ext cx="1305966" cy="84846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Apple starts licensing the </a:t>
          </a:r>
          <a:r>
            <a:rPr lang="en-US" sz="1400" kern="1200" dirty="0" err="1" smtClean="0">
              <a:latin typeface="Myriad Pro" pitchFamily="34" charset="0"/>
            </a:rPr>
            <a:t>MacOS</a:t>
          </a:r>
          <a:r>
            <a:rPr lang="en-US" sz="1400" kern="1200" dirty="0" smtClean="0">
              <a:latin typeface="Myriad Pro" pitchFamily="34" charset="0"/>
            </a:rPr>
            <a:t>.</a:t>
          </a:r>
        </a:p>
      </dsp:txBody>
      <dsp:txXfrm>
        <a:off x="3919016" y="576063"/>
        <a:ext cx="1305966" cy="848466"/>
      </dsp:txXfrm>
    </dsp:sp>
    <dsp:sp modelId="{4C3AD95F-673F-40EE-823F-D009B06A0822}">
      <dsp:nvSpPr>
        <dsp:cNvPr id="0" name=""/>
        <dsp:cNvSpPr/>
      </dsp:nvSpPr>
      <dsp:spPr>
        <a:xfrm>
          <a:off x="5224983" y="576063"/>
          <a:ext cx="1305966" cy="84846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Apple announces Pippin, a multimedia system</a:t>
          </a:r>
        </a:p>
      </dsp:txBody>
      <dsp:txXfrm>
        <a:off x="5224983" y="576063"/>
        <a:ext cx="1305966" cy="848466"/>
      </dsp:txXfrm>
    </dsp:sp>
    <dsp:sp modelId="{6D40F162-76DB-49A4-BDA6-B57C1C62F4C8}">
      <dsp:nvSpPr>
        <dsp:cNvPr id="0" name=""/>
        <dsp:cNvSpPr/>
      </dsp:nvSpPr>
      <dsp:spPr>
        <a:xfrm>
          <a:off x="6530950" y="576063"/>
          <a:ext cx="1305966" cy="84846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The PowerPC 603e is announced</a:t>
          </a:r>
        </a:p>
      </dsp:txBody>
      <dsp:txXfrm>
        <a:off x="6530950" y="576063"/>
        <a:ext cx="1305966" cy="848466"/>
      </dsp:txXfrm>
    </dsp:sp>
    <dsp:sp modelId="{91CA1649-B02A-47FB-A935-14068926B34C}">
      <dsp:nvSpPr>
        <dsp:cNvPr id="0" name=""/>
        <dsp:cNvSpPr/>
      </dsp:nvSpPr>
      <dsp:spPr>
        <a:xfrm>
          <a:off x="7836916" y="576063"/>
          <a:ext cx="1305966" cy="84846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yriad Pro" pitchFamily="34" charset="0"/>
            </a:rPr>
            <a:t>Apple Computer, Inc. takes over NeXT Computer, Inc. for $430 million.</a:t>
          </a:r>
        </a:p>
      </dsp:txBody>
      <dsp:txXfrm>
        <a:off x="7836916" y="576063"/>
        <a:ext cx="1305966" cy="8484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C27EC7-AEE7-E349-90AC-02A9AD2E1B62}">
      <dsp:nvSpPr>
        <dsp:cNvPr id="0" name=""/>
        <dsp:cNvSpPr/>
      </dsp:nvSpPr>
      <dsp:spPr>
        <a:xfrm>
          <a:off x="-72874" y="1268763"/>
          <a:ext cx="778483" cy="77848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C97AE0-5120-1047-9539-3E288919197F}">
      <dsp:nvSpPr>
        <dsp:cNvPr id="0" name=""/>
        <dsp:cNvSpPr/>
      </dsp:nvSpPr>
      <dsp:spPr>
        <a:xfrm>
          <a:off x="4977" y="1346609"/>
          <a:ext cx="622786" cy="622786"/>
        </a:xfrm>
        <a:prstGeom prst="pie">
          <a:avLst>
            <a:gd name="adj1" fmla="val 135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8A2820-DA52-3E42-90BD-E9DE4E519797}">
      <dsp:nvSpPr>
        <dsp:cNvPr id="0" name=""/>
        <dsp:cNvSpPr/>
      </dsp:nvSpPr>
      <dsp:spPr>
        <a:xfrm rot="16200000">
          <a:off x="-895255" y="3020342"/>
          <a:ext cx="2257601" cy="467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488950">
            <a:lnSpc>
              <a:spcPct val="90000"/>
            </a:lnSpc>
            <a:spcBef>
              <a:spcPct val="0"/>
            </a:spcBef>
            <a:spcAft>
              <a:spcPct val="35000"/>
            </a:spcAft>
          </a:pPr>
          <a:r>
            <a:rPr lang="en-US" sz="1100" b="1" kern="1200" smtClean="0">
              <a:solidFill>
                <a:srgbClr val="2A424D"/>
              </a:solidFill>
              <a:latin typeface="Calibri" pitchFamily="34" charset="0"/>
            </a:rPr>
            <a:t>Inception Stage (1976-1984)</a:t>
          </a:r>
          <a:endParaRPr lang="en-US" sz="1100" b="1" kern="1200" dirty="0">
            <a:solidFill>
              <a:srgbClr val="2A424D"/>
            </a:solidFill>
            <a:latin typeface="Calibri" pitchFamily="34" charset="0"/>
          </a:endParaRPr>
        </a:p>
      </dsp:txBody>
      <dsp:txXfrm rot="16200000">
        <a:off x="-895255" y="3020342"/>
        <a:ext cx="2257601" cy="467089"/>
      </dsp:txXfrm>
    </dsp:sp>
    <dsp:sp modelId="{3BD5E4BF-4BB9-0346-A3A6-39D3668F8B5B}">
      <dsp:nvSpPr>
        <dsp:cNvPr id="0" name=""/>
        <dsp:cNvSpPr/>
      </dsp:nvSpPr>
      <dsp:spPr>
        <a:xfrm>
          <a:off x="472064" y="1268748"/>
          <a:ext cx="1556966" cy="311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&amp; Wozniak got together and set up Apple</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Wozniak designed Apple 1 and 2 while Jobs became the figurehead due to his acute marketing acumen</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Jerry </a:t>
          </a:r>
          <a:r>
            <a:rPr lang="en-US" sz="1100" kern="1200" dirty="0" err="1" smtClean="0">
              <a:solidFill>
                <a:srgbClr val="2A424D"/>
              </a:solidFill>
              <a:latin typeface="Calibri" pitchFamily="34" charset="0"/>
            </a:rPr>
            <a:t>Mancock</a:t>
          </a:r>
          <a:r>
            <a:rPr lang="en-US" sz="1100" kern="1200" dirty="0" smtClean="0">
              <a:solidFill>
                <a:srgbClr val="2A424D"/>
              </a:solidFill>
              <a:latin typeface="Calibri" pitchFamily="34" charset="0"/>
            </a:rPr>
            <a:t> came on board as the exterior box designer for Apple</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Apple 3 launched in 1980, but turned out to be a failure due to design defects in 1983</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Apple launched its IPO in 1980, the biggest since Ford IPO in 1956</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showcased the 1</a:t>
          </a:r>
          <a:r>
            <a:rPr lang="en-US" sz="1100" kern="1200" baseline="30000" dirty="0" smtClean="0">
              <a:solidFill>
                <a:srgbClr val="2A424D"/>
              </a:solidFill>
              <a:latin typeface="Calibri" pitchFamily="34" charset="0"/>
            </a:rPr>
            <a:t>st</a:t>
          </a:r>
          <a:r>
            <a:rPr lang="en-US" sz="1100" kern="1200" dirty="0" smtClean="0">
              <a:solidFill>
                <a:srgbClr val="2A424D"/>
              </a:solidFill>
              <a:latin typeface="Calibri" pitchFamily="34" charset="0"/>
            </a:rPr>
            <a:t> working model of a GUI</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GUI-based Lisa and Mac developed and launched</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Mac Office launched creating a </a:t>
          </a:r>
          <a:r>
            <a:rPr lang="en-US" sz="1100" kern="1200" dirty="0" err="1" smtClean="0">
              <a:solidFill>
                <a:srgbClr val="2A424D"/>
              </a:solidFill>
              <a:latin typeface="Calibri" pitchFamily="34" charset="0"/>
            </a:rPr>
            <a:t>complementor</a:t>
          </a:r>
          <a:r>
            <a:rPr lang="en-US" sz="1100" kern="1200" dirty="0" smtClean="0">
              <a:solidFill>
                <a:srgbClr val="2A424D"/>
              </a:solidFill>
              <a:latin typeface="Calibri" pitchFamily="34" charset="0"/>
            </a:rPr>
            <a:t> to Mac leading to huge sales</a:t>
          </a:r>
        </a:p>
        <a:p>
          <a:pPr lvl="0" algn="l" defTabSz="488950">
            <a:lnSpc>
              <a:spcPct val="90000"/>
            </a:lnSpc>
            <a:spcBef>
              <a:spcPct val="0"/>
            </a:spcBef>
            <a:spcAft>
              <a:spcPct val="35000"/>
            </a:spcAft>
          </a:pPr>
          <a:endParaRPr lang="en-US" sz="1100" kern="1200" dirty="0" smtClean="0">
            <a:solidFill>
              <a:srgbClr val="2A424D"/>
            </a:solidFill>
            <a:latin typeface="Calibri" pitchFamily="34" charset="0"/>
          </a:endParaRPr>
        </a:p>
        <a:p>
          <a:pPr lvl="0" algn="l" defTabSz="488950">
            <a:lnSpc>
              <a:spcPct val="90000"/>
            </a:lnSpc>
            <a:spcBef>
              <a:spcPct val="0"/>
            </a:spcBef>
            <a:spcAft>
              <a:spcPct val="35000"/>
            </a:spcAft>
          </a:pPr>
          <a:endParaRPr lang="en-US" sz="1100" kern="1200" dirty="0">
            <a:solidFill>
              <a:srgbClr val="2A424D"/>
            </a:solidFill>
            <a:latin typeface="Calibri" pitchFamily="34" charset="0"/>
          </a:endParaRPr>
        </a:p>
      </dsp:txBody>
      <dsp:txXfrm>
        <a:off x="472064" y="1268748"/>
        <a:ext cx="1556966" cy="3113932"/>
      </dsp:txXfrm>
    </dsp:sp>
    <dsp:sp modelId="{862ADEEC-15F2-564E-B3FA-A9046756E154}">
      <dsp:nvSpPr>
        <dsp:cNvPr id="0" name=""/>
        <dsp:cNvSpPr/>
      </dsp:nvSpPr>
      <dsp:spPr>
        <a:xfrm>
          <a:off x="2204576" y="1268763"/>
          <a:ext cx="778483" cy="77848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D899E7-0177-4A48-9B93-7A509093A21E}">
      <dsp:nvSpPr>
        <dsp:cNvPr id="0" name=""/>
        <dsp:cNvSpPr/>
      </dsp:nvSpPr>
      <dsp:spPr>
        <a:xfrm>
          <a:off x="2282427" y="1346609"/>
          <a:ext cx="622786" cy="622786"/>
        </a:xfrm>
        <a:prstGeom prst="pie">
          <a:avLst>
            <a:gd name="adj1" fmla="val 10800000"/>
            <a:gd name="adj2" fmla="val 162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585FE26-4097-EC4F-8767-B0C9EA4B48F4}">
      <dsp:nvSpPr>
        <dsp:cNvPr id="0" name=""/>
        <dsp:cNvSpPr/>
      </dsp:nvSpPr>
      <dsp:spPr>
        <a:xfrm rot="16200000">
          <a:off x="1309322" y="3020342"/>
          <a:ext cx="2257601" cy="467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488950">
            <a:lnSpc>
              <a:spcPct val="90000"/>
            </a:lnSpc>
            <a:spcBef>
              <a:spcPct val="0"/>
            </a:spcBef>
            <a:spcAft>
              <a:spcPct val="35000"/>
            </a:spcAft>
          </a:pPr>
          <a:r>
            <a:rPr lang="en-US" sz="1100" b="1" kern="1200" smtClean="0">
              <a:solidFill>
                <a:srgbClr val="2A424D"/>
              </a:solidFill>
              <a:latin typeface="Calibri" pitchFamily="34" charset="0"/>
            </a:rPr>
            <a:t>Jobs-less Apple (1984-1997)</a:t>
          </a:r>
          <a:endParaRPr lang="en-US" sz="1100" b="1" kern="1200" dirty="0">
            <a:solidFill>
              <a:srgbClr val="2A424D"/>
            </a:solidFill>
            <a:latin typeface="Calibri" pitchFamily="34" charset="0"/>
          </a:endParaRPr>
        </a:p>
      </dsp:txBody>
      <dsp:txXfrm rot="16200000">
        <a:off x="1309322" y="3020342"/>
        <a:ext cx="2257601" cy="467089"/>
      </dsp:txXfrm>
    </dsp:sp>
    <dsp:sp modelId="{3214FA0F-3273-BD4D-85D9-EEE39416FB13}">
      <dsp:nvSpPr>
        <dsp:cNvPr id="0" name=""/>
        <dsp:cNvSpPr/>
      </dsp:nvSpPr>
      <dsp:spPr>
        <a:xfrm>
          <a:off x="2749514" y="1268748"/>
          <a:ext cx="1556966" cy="311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had brought in </a:t>
          </a:r>
          <a:r>
            <a:rPr lang="en-US" sz="1100" kern="1200" dirty="0" err="1" smtClean="0">
              <a:solidFill>
                <a:srgbClr val="2A424D"/>
              </a:solidFill>
              <a:latin typeface="Calibri" pitchFamily="34" charset="0"/>
            </a:rPr>
            <a:t>Sculley</a:t>
          </a:r>
          <a:r>
            <a:rPr lang="en-US" sz="1100" kern="1200" dirty="0" smtClean="0">
              <a:solidFill>
                <a:srgbClr val="2A424D"/>
              </a:solidFill>
              <a:latin typeface="Calibri" pitchFamily="34" charset="0"/>
            </a:rPr>
            <a:t> from PepsiCo in 1983</a:t>
          </a:r>
        </a:p>
        <a:p>
          <a:pPr lvl="0" algn="l" defTabSz="488950">
            <a:lnSpc>
              <a:spcPct val="90000"/>
            </a:lnSpc>
            <a:spcBef>
              <a:spcPct val="0"/>
            </a:spcBef>
            <a:spcAft>
              <a:spcPct val="35000"/>
            </a:spcAft>
          </a:pPr>
          <a:r>
            <a:rPr lang="en-US" sz="1100" kern="1200" dirty="0" err="1" smtClean="0">
              <a:solidFill>
                <a:srgbClr val="2A424D"/>
              </a:solidFill>
              <a:latin typeface="Calibri" pitchFamily="34" charset="0"/>
            </a:rPr>
            <a:t>Sculley</a:t>
          </a:r>
          <a:r>
            <a:rPr lang="en-US" sz="1100" kern="1200" dirty="0" smtClean="0">
              <a:solidFill>
                <a:srgbClr val="2A424D"/>
              </a:solidFill>
              <a:latin typeface="Calibri" pitchFamily="34" charset="0"/>
            </a:rPr>
            <a:t> was the protagonist in Jobs’ ouster from Apple in 1984 following a Board decision</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sold all his 605 million shares in Apple less 1, as protest</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Macintosh was developed into a fully-fledged product line and 1989-1991 was hailed as the golden age of the Macintosh due to stranglehold on the PC market</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IBM emerged as the biggest competitor to Apple and in retaliation, Apple launched undifferentiated, commoditized products losing out on its brand equity.</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Apple was voted the worst managed company</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Apple licensed its Macintosh OS leading to flooding of clones and further damage to Apple’s identity</a:t>
          </a:r>
        </a:p>
      </dsp:txBody>
      <dsp:txXfrm>
        <a:off x="2749514" y="1268748"/>
        <a:ext cx="1556966" cy="3113932"/>
      </dsp:txXfrm>
    </dsp:sp>
    <dsp:sp modelId="{2DC02501-AD14-3449-9D18-601C4E87B9F4}">
      <dsp:nvSpPr>
        <dsp:cNvPr id="0" name=""/>
        <dsp:cNvSpPr/>
      </dsp:nvSpPr>
      <dsp:spPr>
        <a:xfrm>
          <a:off x="4482026" y="1268763"/>
          <a:ext cx="778483" cy="77848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35D04-7896-B842-BFBC-FC34E45303AF}">
      <dsp:nvSpPr>
        <dsp:cNvPr id="0" name=""/>
        <dsp:cNvSpPr/>
      </dsp:nvSpPr>
      <dsp:spPr>
        <a:xfrm>
          <a:off x="4559878" y="1346609"/>
          <a:ext cx="622786" cy="622786"/>
        </a:xfrm>
        <a:prstGeom prst="pie">
          <a:avLst>
            <a:gd name="adj1" fmla="val 81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39C16C-E4CB-9044-903E-C884CB9E22C1}">
      <dsp:nvSpPr>
        <dsp:cNvPr id="0" name=""/>
        <dsp:cNvSpPr/>
      </dsp:nvSpPr>
      <dsp:spPr>
        <a:xfrm rot="16200000">
          <a:off x="3586772" y="3020342"/>
          <a:ext cx="2257601" cy="467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488950">
            <a:lnSpc>
              <a:spcPct val="90000"/>
            </a:lnSpc>
            <a:spcBef>
              <a:spcPct val="0"/>
            </a:spcBef>
            <a:spcAft>
              <a:spcPct val="35000"/>
            </a:spcAft>
          </a:pPr>
          <a:r>
            <a:rPr lang="en-US" sz="1100" b="1" kern="1200" smtClean="0">
              <a:solidFill>
                <a:srgbClr val="2A424D"/>
              </a:solidFill>
              <a:latin typeface="Calibri" pitchFamily="34" charset="0"/>
            </a:rPr>
            <a:t>Apple Rises to the top (1997-201011)</a:t>
          </a:r>
          <a:endParaRPr lang="en-US" sz="1100" b="1" kern="1200" dirty="0">
            <a:solidFill>
              <a:srgbClr val="2A424D"/>
            </a:solidFill>
            <a:latin typeface="Calibri" pitchFamily="34" charset="0"/>
          </a:endParaRPr>
        </a:p>
      </dsp:txBody>
      <dsp:txXfrm rot="16200000">
        <a:off x="3586772" y="3020342"/>
        <a:ext cx="2257601" cy="467089"/>
      </dsp:txXfrm>
    </dsp:sp>
    <dsp:sp modelId="{DA6F3E8A-EED2-1749-814E-F645B2812488}">
      <dsp:nvSpPr>
        <dsp:cNvPr id="0" name=""/>
        <dsp:cNvSpPr/>
      </dsp:nvSpPr>
      <dsp:spPr>
        <a:xfrm>
          <a:off x="5026964" y="1268748"/>
          <a:ext cx="1556966" cy="311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returned to Apple as the interim CEO after Apple acquired NeXT in 1996/97</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The company was floundering and was staring at bankruptcy around this time with an overburdened product portfolio of undifferentiated commoditized products</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came back and de-licensed the Mac OS on the back of a loophole in the contract</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NeXT provided the Launchpad for the redesign and development of the brand new Mac OS</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Jobs convinced Microsoft to invest in Apple @$150million and a 5 year commitment to develop the Office Suite for Apple</a:t>
          </a:r>
        </a:p>
        <a:p>
          <a:pPr lvl="0" algn="l" defTabSz="488950">
            <a:lnSpc>
              <a:spcPct val="90000"/>
            </a:lnSpc>
            <a:spcBef>
              <a:spcPct val="0"/>
            </a:spcBef>
            <a:spcAft>
              <a:spcPct val="35000"/>
            </a:spcAft>
          </a:pPr>
          <a:r>
            <a:rPr lang="en-US" sz="1100" kern="1200" dirty="0" smtClean="0">
              <a:solidFill>
                <a:srgbClr val="2A424D"/>
              </a:solidFill>
              <a:latin typeface="Calibri" pitchFamily="34" charset="0"/>
            </a:rPr>
            <a:t>Apple launched the iMac, iBook, iPod, iTunes, iPhone and the iPad over the next 13 years</a:t>
          </a:r>
        </a:p>
        <a:p>
          <a:pPr lvl="0" algn="l" defTabSz="488950">
            <a:lnSpc>
              <a:spcPct val="90000"/>
            </a:lnSpc>
            <a:spcBef>
              <a:spcPct val="0"/>
            </a:spcBef>
            <a:spcAft>
              <a:spcPct val="35000"/>
            </a:spcAft>
          </a:pPr>
          <a:endParaRPr lang="en-US" sz="1100" kern="1200" dirty="0">
            <a:solidFill>
              <a:srgbClr val="2A424D"/>
            </a:solidFill>
            <a:latin typeface="Calibri" pitchFamily="34" charset="0"/>
          </a:endParaRPr>
        </a:p>
      </dsp:txBody>
      <dsp:txXfrm>
        <a:off x="5026964" y="1268748"/>
        <a:ext cx="1556966" cy="3113932"/>
      </dsp:txXfrm>
    </dsp:sp>
    <dsp:sp modelId="{7A87B52D-3022-B642-B9C5-D6D69F918F14}">
      <dsp:nvSpPr>
        <dsp:cNvPr id="0" name=""/>
        <dsp:cNvSpPr/>
      </dsp:nvSpPr>
      <dsp:spPr>
        <a:xfrm>
          <a:off x="6759477" y="1268763"/>
          <a:ext cx="778483" cy="77848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E37A9A-074F-3543-998B-BA8EBE4BC6B8}">
      <dsp:nvSpPr>
        <dsp:cNvPr id="0" name=""/>
        <dsp:cNvSpPr/>
      </dsp:nvSpPr>
      <dsp:spPr>
        <a:xfrm>
          <a:off x="6837328" y="1346609"/>
          <a:ext cx="622786" cy="622786"/>
        </a:xfrm>
        <a:prstGeom prst="pie">
          <a:avLst>
            <a:gd name="adj1" fmla="val 5400000"/>
            <a:gd name="adj2" fmla="val 1620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1DABFA-7B15-A448-BD71-8D8B9A093968}">
      <dsp:nvSpPr>
        <dsp:cNvPr id="0" name=""/>
        <dsp:cNvSpPr/>
      </dsp:nvSpPr>
      <dsp:spPr>
        <a:xfrm rot="16200000">
          <a:off x="5864223" y="3020342"/>
          <a:ext cx="2257601" cy="467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488950">
            <a:lnSpc>
              <a:spcPct val="90000"/>
            </a:lnSpc>
            <a:spcBef>
              <a:spcPct val="0"/>
            </a:spcBef>
            <a:spcAft>
              <a:spcPct val="35000"/>
            </a:spcAft>
          </a:pPr>
          <a:r>
            <a:rPr lang="en-US" sz="1100" b="1" kern="1200" smtClean="0">
              <a:solidFill>
                <a:srgbClr val="2A424D"/>
              </a:solidFill>
              <a:latin typeface="Calibri" pitchFamily="34" charset="0"/>
            </a:rPr>
            <a:t>Post Jobs Era, Apple (2011-Present)</a:t>
          </a:r>
          <a:endParaRPr lang="en-US" sz="1100" b="1" kern="1200" dirty="0">
            <a:solidFill>
              <a:srgbClr val="2A424D"/>
            </a:solidFill>
            <a:latin typeface="Calibri" pitchFamily="34" charset="0"/>
          </a:endParaRPr>
        </a:p>
      </dsp:txBody>
      <dsp:txXfrm rot="16200000">
        <a:off x="5864223" y="3020342"/>
        <a:ext cx="2257601" cy="467089"/>
      </dsp:txXfrm>
    </dsp:sp>
    <dsp:sp modelId="{895FC15D-4C36-7242-8B3E-AFA13BA804C0}">
      <dsp:nvSpPr>
        <dsp:cNvPr id="0" name=""/>
        <dsp:cNvSpPr/>
      </dsp:nvSpPr>
      <dsp:spPr>
        <a:xfrm>
          <a:off x="7304415" y="1268748"/>
          <a:ext cx="1556966" cy="311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b="0" kern="1200" dirty="0" smtClean="0">
              <a:solidFill>
                <a:srgbClr val="2A424D"/>
              </a:solidFill>
              <a:latin typeface="Calibri" pitchFamily="34" charset="0"/>
            </a:rPr>
            <a:t>Jobs resigned as Apple CEO in August, 2011</a:t>
          </a:r>
        </a:p>
        <a:p>
          <a:pPr lvl="0" algn="l" defTabSz="488950">
            <a:lnSpc>
              <a:spcPct val="90000"/>
            </a:lnSpc>
            <a:spcBef>
              <a:spcPct val="0"/>
            </a:spcBef>
            <a:spcAft>
              <a:spcPct val="35000"/>
            </a:spcAft>
          </a:pPr>
          <a:r>
            <a:rPr lang="en-US" sz="1100" b="0" kern="1200" dirty="0" smtClean="0">
              <a:solidFill>
                <a:srgbClr val="2A424D"/>
              </a:solidFill>
              <a:latin typeface="Calibri" pitchFamily="34" charset="0"/>
            </a:rPr>
            <a:t>Tim Cook officially took over after Jobs’ death in October</a:t>
          </a:r>
        </a:p>
        <a:p>
          <a:pPr lvl="0" algn="l" defTabSz="488950">
            <a:lnSpc>
              <a:spcPct val="90000"/>
            </a:lnSpc>
            <a:spcBef>
              <a:spcPct val="0"/>
            </a:spcBef>
            <a:spcAft>
              <a:spcPct val="35000"/>
            </a:spcAft>
          </a:pPr>
          <a:r>
            <a:rPr lang="en-US" sz="1100" b="0" kern="1200" dirty="0" smtClean="0">
              <a:solidFill>
                <a:srgbClr val="2A424D"/>
              </a:solidFill>
              <a:latin typeface="Calibri" pitchFamily="34" charset="0"/>
            </a:rPr>
            <a:t>Thus ended Apple’s existence as the pioneer when it came to passionate product development and arrogant marketing techniques</a:t>
          </a:r>
        </a:p>
        <a:p>
          <a:pPr lvl="0" algn="l" defTabSz="488950">
            <a:lnSpc>
              <a:spcPct val="90000"/>
            </a:lnSpc>
            <a:spcBef>
              <a:spcPct val="0"/>
            </a:spcBef>
            <a:spcAft>
              <a:spcPct val="35000"/>
            </a:spcAft>
          </a:pPr>
          <a:r>
            <a:rPr lang="en-US" sz="1100" b="0" kern="1200" dirty="0" smtClean="0">
              <a:solidFill>
                <a:srgbClr val="2A424D"/>
              </a:solidFill>
              <a:latin typeface="Calibri" pitchFamily="34" charset="0"/>
            </a:rPr>
            <a:t>Since, then Apple has been on a slow and steady decline with share price erosion and a lack of innovation plaguing the company</a:t>
          </a:r>
        </a:p>
        <a:p>
          <a:pPr lvl="0" algn="l" defTabSz="488950">
            <a:lnSpc>
              <a:spcPct val="90000"/>
            </a:lnSpc>
            <a:spcBef>
              <a:spcPct val="0"/>
            </a:spcBef>
            <a:spcAft>
              <a:spcPct val="35000"/>
            </a:spcAft>
          </a:pPr>
          <a:r>
            <a:rPr lang="en-US" sz="1100" b="0" kern="1200" dirty="0" smtClean="0">
              <a:solidFill>
                <a:srgbClr val="2A424D"/>
              </a:solidFill>
              <a:latin typeface="Calibri" pitchFamily="34" charset="0"/>
            </a:rPr>
            <a:t>Samsung has emerged as the biggest threat to Apple and has been capturing the market from Apple quite rapidly over the last 2 years</a:t>
          </a:r>
          <a:endParaRPr lang="en-US" sz="1100" b="0" kern="1200" dirty="0">
            <a:solidFill>
              <a:srgbClr val="2A424D"/>
            </a:solidFill>
            <a:latin typeface="Calibri" pitchFamily="34" charset="0"/>
          </a:endParaRPr>
        </a:p>
      </dsp:txBody>
      <dsp:txXfrm>
        <a:off x="7304415" y="1268748"/>
        <a:ext cx="1556966" cy="31139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xmlns="" val="2055916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1763E27-F06F-4529-A146-4D73AFB9B2E9}" type="slidenum">
              <a:rPr lang="de-DE" smtClean="0">
                <a:solidFill>
                  <a:prstClr val="black"/>
                </a:solidFill>
                <a:latin typeface="Calibri"/>
              </a:rPr>
              <a:pPr/>
              <a:t>19</a:t>
            </a:fld>
            <a:endParaRPr lang="de-DE">
              <a:solidFill>
                <a:prstClr val="black"/>
              </a:solidFill>
              <a:latin typeface="Calibri"/>
            </a:endParaRPr>
          </a:p>
        </p:txBody>
      </p:sp>
    </p:spTree>
    <p:extLst>
      <p:ext uri="{BB962C8B-B14F-4D97-AF65-F5344CB8AC3E}">
        <p14:creationId xmlns:p14="http://schemas.microsoft.com/office/powerpoint/2010/main" xmlns="" val="188754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10167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108409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34896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6274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99763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149002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75100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36042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93191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275339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CAB7C7-0B9A-49D1-97CB-533DC7C06AC5}" type="datetimeFigureOut">
              <a:rPr lang="de-DE" smtClean="0">
                <a:solidFill>
                  <a:prstClr val="black">
                    <a:tint val="75000"/>
                  </a:prstClr>
                </a:solidFill>
              </a:rPr>
              <a:pPr/>
              <a:t>10.06.2015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7AED4D76-384A-4D6C-8439-4C828967648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86862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1066080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225050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65932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4167933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2342252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271021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1562015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141173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9003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4045050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12035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2000"/>
            <a:lum/>
          </a:blip>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AB7C7-0B9A-49D1-97CB-533DC7C06AC5}" type="datetimeFigureOut">
              <a:rPr lang="de-DE" kern="1200" smtClean="0">
                <a:solidFill>
                  <a:prstClr val="black">
                    <a:tint val="75000"/>
                  </a:prstClr>
                </a:solidFill>
                <a:latin typeface="Calibri"/>
              </a:rPr>
              <a:pPr/>
              <a:t>10.06.2015</a:t>
            </a:fld>
            <a:endParaRPr lang="de-DE"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D4D76-384A-4D6C-8439-4C8289676482}" type="slidenum">
              <a:rPr lang="de-DE" kern="1200" smtClean="0">
                <a:solidFill>
                  <a:prstClr val="black">
                    <a:tint val="75000"/>
                  </a:prstClr>
                </a:solidFill>
                <a:latin typeface="Calibri"/>
              </a:rPr>
              <a:pPr/>
              <a:t>‹Nr.›</a:t>
            </a:fld>
            <a:endParaRPr lang="de-DE" kern="1200">
              <a:solidFill>
                <a:prstClr val="black">
                  <a:tint val="75000"/>
                </a:prstClr>
              </a:solidFill>
              <a:latin typeface="Calibri"/>
            </a:endParaRPr>
          </a:p>
        </p:txBody>
      </p:sp>
    </p:spTree>
    <p:extLst>
      <p:ext uri="{BB962C8B-B14F-4D97-AF65-F5344CB8AC3E}">
        <p14:creationId xmlns:p14="http://schemas.microsoft.com/office/powerpoint/2010/main" xmlns="" val="115255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FBFBF">
            <a:alpha val="67843"/>
          </a:srgbClr>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xmlns="" val="42118603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6.png"/><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17" Type="http://schemas.openxmlformats.org/officeDocument/2006/relationships/image" Target="../media/image29.wmf"/><Relationship Id="rId2" Type="http://schemas.openxmlformats.org/officeDocument/2006/relationships/notesSlide" Target="../notesSlides/notesSlide5.xml"/><Relationship Id="rId16" Type="http://schemas.openxmlformats.org/officeDocument/2006/relationships/image" Target="../media/image28.wm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27.wmf"/><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999" r="-9999"/>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83568" y="30279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PT Sans"/>
              <a:buNone/>
            </a:pPr>
            <a:r>
              <a:rPr lang="en-US" sz="6000" b="0" i="0" u="none" strike="noStrike" cap="none" baseline="0" dirty="0">
                <a:solidFill>
                  <a:schemeClr val="lt1"/>
                </a:solidFill>
                <a:latin typeface="Myriad Pro Light" pitchFamily="34" charset="0"/>
                <a:ea typeface="PT Sans"/>
                <a:cs typeface="PT Sans"/>
                <a:sym typeface="PT Sans"/>
              </a:rPr>
              <a:t>Innovation at Apple</a:t>
            </a:r>
          </a:p>
        </p:txBody>
      </p:sp>
      <p:sp>
        <p:nvSpPr>
          <p:cNvPr id="81" name="Shape 81"/>
          <p:cNvSpPr txBox="1">
            <a:spLocks noGrp="1"/>
          </p:cNvSpPr>
          <p:nvPr>
            <p:ph type="subTitle" idx="1"/>
          </p:nvPr>
        </p:nvSpPr>
        <p:spPr>
          <a:xfrm>
            <a:off x="0" y="5879410"/>
            <a:ext cx="3347863" cy="766936"/>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PT Sans"/>
              <a:buNone/>
            </a:pPr>
            <a:r>
              <a:rPr lang="en-US" sz="2400" b="0" i="0" u="none" strike="noStrike" cap="none" baseline="0">
                <a:solidFill>
                  <a:schemeClr val="lt1"/>
                </a:solidFill>
                <a:latin typeface="Myriad Pro Light" pitchFamily="34" charset="0"/>
                <a:ea typeface="PT Sans"/>
                <a:cs typeface="PT Sans"/>
                <a:sym typeface="PT Sans"/>
              </a:rPr>
              <a:t>Aswin Venugopal</a:t>
            </a:r>
          </a:p>
        </p:txBody>
      </p:sp>
      <p:sp>
        <p:nvSpPr>
          <p:cNvPr id="82" name="Shape 82"/>
          <p:cNvSpPr txBox="1"/>
          <p:nvPr/>
        </p:nvSpPr>
        <p:spPr>
          <a:xfrm>
            <a:off x="5666038" y="5877271"/>
            <a:ext cx="3448115" cy="766936"/>
          </a:xfrm>
          <a:prstGeom prst="rect">
            <a:avLst/>
          </a:prstGeom>
          <a:noFill/>
          <a:ln>
            <a:noFill/>
          </a:ln>
        </p:spPr>
        <p:txBody>
          <a:bodyPr lIns="91425" tIns="45700" rIns="91425" bIns="45700" anchor="t" anchorCtr="0">
            <a:noAutofit/>
          </a:bodyPr>
          <a:lstStyle/>
          <a:p>
            <a:pPr algn="ctr">
              <a:buClr>
                <a:srgbClr val="FFFFFF"/>
              </a:buClr>
              <a:buSzPct val="25000"/>
              <a:buFont typeface="PT Sans"/>
              <a:buNone/>
            </a:pPr>
            <a:r>
              <a:rPr lang="en-US" sz="2400" dirty="0">
                <a:solidFill>
                  <a:srgbClr val="FFFFFF"/>
                </a:solidFill>
                <a:latin typeface="Myriad Pro Light" pitchFamily="34" charset="0"/>
                <a:ea typeface="PT Sans"/>
                <a:cs typeface="PT Sans"/>
                <a:sym typeface="PT Sans"/>
              </a:rPr>
              <a:t>Ashish </a:t>
            </a:r>
            <a:r>
              <a:rPr lang="en-US" sz="2400" dirty="0" err="1">
                <a:solidFill>
                  <a:srgbClr val="FFFFFF"/>
                </a:solidFill>
                <a:latin typeface="Myriad Pro Light" pitchFamily="34" charset="0"/>
                <a:ea typeface="PT Sans"/>
                <a:cs typeface="PT Sans"/>
                <a:sym typeface="PT Sans"/>
              </a:rPr>
              <a:t>Chandavarkar</a:t>
            </a:r>
            <a:endParaRPr lang="en-US" sz="2400" dirty="0">
              <a:solidFill>
                <a:srgbClr val="FFFFFF"/>
              </a:solidFill>
              <a:latin typeface="Myriad Pro Light" pitchFamily="34" charset="0"/>
              <a:ea typeface="PT Sans"/>
              <a:cs typeface="PT Sans"/>
              <a:sym typeface="PT Sans"/>
            </a:endParaRPr>
          </a:p>
        </p:txBody>
      </p:sp>
      <p:sp>
        <p:nvSpPr>
          <p:cNvPr id="83" name="Shape 83"/>
          <p:cNvSpPr txBox="1"/>
          <p:nvPr/>
        </p:nvSpPr>
        <p:spPr>
          <a:xfrm>
            <a:off x="2339751" y="5879410"/>
            <a:ext cx="4496543" cy="766936"/>
          </a:xfrm>
          <a:prstGeom prst="rect">
            <a:avLst/>
          </a:prstGeom>
          <a:noFill/>
          <a:ln>
            <a:noFill/>
          </a:ln>
        </p:spPr>
        <p:txBody>
          <a:bodyPr lIns="91425" tIns="45700" rIns="91425" bIns="45700" anchor="t" anchorCtr="0">
            <a:noAutofit/>
          </a:bodyPr>
          <a:lstStyle/>
          <a:p>
            <a:pPr algn="ctr">
              <a:buClr>
                <a:srgbClr val="FFFFFF"/>
              </a:buClr>
              <a:buSzPct val="25000"/>
              <a:buFont typeface="PT Sans"/>
              <a:buNone/>
            </a:pPr>
            <a:r>
              <a:rPr lang="en-US" sz="2400" dirty="0" err="1">
                <a:solidFill>
                  <a:srgbClr val="FFFFFF"/>
                </a:solidFill>
                <a:latin typeface="Myriad Pro Light" pitchFamily="34" charset="0"/>
                <a:ea typeface="PT Sans"/>
                <a:cs typeface="PT Sans"/>
                <a:sym typeface="PT Sans"/>
              </a:rPr>
              <a:t>Anand</a:t>
            </a:r>
            <a:r>
              <a:rPr lang="en-US" sz="2400" dirty="0">
                <a:solidFill>
                  <a:srgbClr val="FFFFFF"/>
                </a:solidFill>
                <a:latin typeface="Myriad Pro Light" pitchFamily="34" charset="0"/>
                <a:ea typeface="PT Sans"/>
                <a:cs typeface="PT Sans"/>
                <a:sym typeface="PT Sans"/>
              </a:rPr>
              <a:t> </a:t>
            </a:r>
            <a:r>
              <a:rPr lang="en-US" sz="2400" dirty="0" err="1">
                <a:solidFill>
                  <a:srgbClr val="FFFFFF"/>
                </a:solidFill>
                <a:latin typeface="Myriad Pro Light" pitchFamily="34" charset="0"/>
                <a:ea typeface="PT Sans"/>
                <a:cs typeface="PT Sans"/>
                <a:sym typeface="PT Sans"/>
              </a:rPr>
              <a:t>Iyer</a:t>
            </a:r>
            <a:endParaRPr lang="en-US" sz="2400" dirty="0">
              <a:solidFill>
                <a:srgbClr val="FFFFFF"/>
              </a:solidFill>
              <a:latin typeface="Myriad Pro Light" pitchFamily="34" charset="0"/>
              <a:ea typeface="PT Sans"/>
              <a:cs typeface="PT Sans"/>
              <a:sym typeface="PT Sans"/>
            </a:endParaRPr>
          </a:p>
        </p:txBody>
      </p:sp>
      <p:sp>
        <p:nvSpPr>
          <p:cNvPr id="84" name="Shape 84"/>
          <p:cNvSpPr txBox="1"/>
          <p:nvPr/>
        </p:nvSpPr>
        <p:spPr>
          <a:xfrm>
            <a:off x="-540568" y="3279514"/>
            <a:ext cx="4496543" cy="766936"/>
          </a:xfrm>
          <a:prstGeom prst="rect">
            <a:avLst/>
          </a:prstGeom>
          <a:noFill/>
          <a:ln>
            <a:noFill/>
          </a:ln>
        </p:spPr>
        <p:txBody>
          <a:bodyPr lIns="91425" tIns="45700" rIns="91425" bIns="45700" anchor="t" anchorCtr="0">
            <a:noAutofit/>
          </a:bodyPr>
          <a:lstStyle/>
          <a:p>
            <a:pPr algn="ctr">
              <a:buClr>
                <a:srgbClr val="FFFFFF"/>
              </a:buClr>
              <a:buSzPct val="25000"/>
              <a:buFont typeface="PT Sans"/>
              <a:buNone/>
            </a:pPr>
            <a:r>
              <a:rPr lang="en-US" sz="3200" dirty="0">
                <a:solidFill>
                  <a:srgbClr val="FFFFFF"/>
                </a:solidFill>
                <a:latin typeface="Myriad Pro Light" pitchFamily="34" charset="0"/>
                <a:ea typeface="PT Sans"/>
                <a:cs typeface="PT Sans"/>
                <a:sym typeface="PT Sans"/>
              </a:rPr>
              <a:t>Think</a:t>
            </a:r>
          </a:p>
        </p:txBody>
      </p:sp>
      <p:sp>
        <p:nvSpPr>
          <p:cNvPr id="85" name="Shape 85"/>
          <p:cNvSpPr txBox="1"/>
          <p:nvPr/>
        </p:nvSpPr>
        <p:spPr>
          <a:xfrm>
            <a:off x="5220072" y="3279514"/>
            <a:ext cx="4496543" cy="766936"/>
          </a:xfrm>
          <a:prstGeom prst="rect">
            <a:avLst/>
          </a:prstGeom>
          <a:noFill/>
          <a:ln>
            <a:noFill/>
          </a:ln>
        </p:spPr>
        <p:txBody>
          <a:bodyPr lIns="91425" tIns="45700" rIns="91425" bIns="45700" anchor="t" anchorCtr="0">
            <a:noAutofit/>
          </a:bodyPr>
          <a:lstStyle/>
          <a:p>
            <a:pPr algn="ctr">
              <a:buClr>
                <a:srgbClr val="FFFFFF"/>
              </a:buClr>
              <a:buSzPct val="25000"/>
              <a:buFont typeface="PT Sans"/>
              <a:buNone/>
            </a:pPr>
            <a:r>
              <a:rPr lang="en-US" sz="3200" dirty="0">
                <a:solidFill>
                  <a:srgbClr val="FFFFFF"/>
                </a:solidFill>
                <a:latin typeface="Myriad Pro Light" pitchFamily="34" charset="0"/>
                <a:ea typeface="PT Sans"/>
                <a:cs typeface="PT Sans"/>
                <a:sym typeface="PT Sans"/>
              </a:rPr>
              <a:t>Different</a:t>
            </a:r>
          </a:p>
        </p:txBody>
      </p:sp>
    </p:spTree>
    <p:extLst>
      <p:ext uri="{BB962C8B-B14F-4D97-AF65-F5344CB8AC3E}">
        <p14:creationId xmlns:p14="http://schemas.microsoft.com/office/powerpoint/2010/main" xmlns="" val="340303353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3783"/>
          </a:xfrm>
        </p:spPr>
        <p:txBody>
          <a:bodyPr/>
          <a:lstStyle/>
          <a:p>
            <a:r>
              <a:rPr lang="en-US" sz="3000" dirty="0" smtClean="0">
                <a:latin typeface="Myriad Pro" pitchFamily="34" charset="0"/>
              </a:rPr>
              <a:t>STRATEGY @ APPLE AFTER 1997</a:t>
            </a:r>
            <a:endParaRPr lang="en-US" sz="3000" dirty="0">
              <a:latin typeface="Myriad Pro" pitchFamily="34" charset="0"/>
            </a:endParaRPr>
          </a:p>
        </p:txBody>
      </p:sp>
      <p:graphicFrame>
        <p:nvGraphicFramePr>
          <p:cNvPr id="20" name="Content Placeholder 3"/>
          <p:cNvGraphicFramePr>
            <a:graphicFrameLocks/>
          </p:cNvGraphicFramePr>
          <p:nvPr>
            <p:extLst>
              <p:ext uri="{D42A27DB-BD31-4B8C-83A1-F6EECF244321}">
                <p14:modId xmlns:p14="http://schemas.microsoft.com/office/powerpoint/2010/main" xmlns="" val="1784367318"/>
              </p:ext>
            </p:extLst>
          </p:nvPr>
        </p:nvGraphicFramePr>
        <p:xfrm>
          <a:off x="999632" y="1772816"/>
          <a:ext cx="6709906" cy="443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2666447" y="569998"/>
            <a:ext cx="3221060" cy="1223412"/>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Incremental Development was put on a continual, piecemeal basis</a:t>
            </a:r>
          </a:p>
          <a:p>
            <a:pPr marL="285750" indent="-285750">
              <a:buFont typeface="Arial"/>
              <a:buChar char="•"/>
            </a:pPr>
            <a:r>
              <a:rPr lang="en-US" sz="1050" dirty="0" smtClean="0">
                <a:solidFill>
                  <a:schemeClr val="tx1"/>
                </a:solidFill>
              </a:rPr>
              <a:t>Mega Media-Events were reserved for new product launches rather than upgrades</a:t>
            </a:r>
          </a:p>
          <a:p>
            <a:pPr marL="285750" indent="-285750">
              <a:buFont typeface="Arial"/>
              <a:buChar char="•"/>
            </a:pPr>
            <a:r>
              <a:rPr lang="en-US" sz="1050" dirty="0" smtClean="0">
                <a:solidFill>
                  <a:schemeClr val="tx1"/>
                </a:solidFill>
              </a:rPr>
              <a:t>Greater time was afforded to creating the next “insanely great” product which could put Apple on a higher step in the technology ladder</a:t>
            </a:r>
            <a:endParaRPr lang="en-US" sz="1050" dirty="0">
              <a:solidFill>
                <a:schemeClr val="tx1"/>
              </a:solidFill>
            </a:endParaRPr>
          </a:p>
        </p:txBody>
      </p:sp>
      <p:sp>
        <p:nvSpPr>
          <p:cNvPr id="22" name="Explosion 1 21"/>
          <p:cNvSpPr/>
          <p:nvPr/>
        </p:nvSpPr>
        <p:spPr>
          <a:xfrm>
            <a:off x="4918539" y="1747243"/>
            <a:ext cx="302565" cy="336589"/>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6445927" y="569998"/>
            <a:ext cx="2662577" cy="4227154"/>
            <a:chOff x="8564585" y="1295493"/>
            <a:chExt cx="3550102" cy="4227154"/>
          </a:xfrm>
        </p:grpSpPr>
        <p:sp>
          <p:nvSpPr>
            <p:cNvPr id="24" name="TextBox 23"/>
            <p:cNvSpPr txBox="1"/>
            <p:nvPr/>
          </p:nvSpPr>
          <p:spPr>
            <a:xfrm>
              <a:off x="8564585" y="1295493"/>
              <a:ext cx="3550102" cy="2192908"/>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Apple created its own online ordering store after the acquisition of NeXT.</a:t>
              </a:r>
            </a:p>
            <a:p>
              <a:pPr marL="285750" indent="-285750">
                <a:buFont typeface="Arial"/>
                <a:buChar char="•"/>
              </a:pPr>
              <a:r>
                <a:rPr lang="en-US" sz="1050" dirty="0" smtClean="0">
                  <a:solidFill>
                    <a:schemeClr val="tx1"/>
                  </a:solidFill>
                </a:rPr>
                <a:t>The idea was sourced from DELL’s initiative and Apple managed to gain an advantage here after DELL had to change from the market leader WebObjects technology to Microsoft’s Active Server for hosting its web channel due to Apple not making available WebObjects for external vendors, as it was a NeXT property.</a:t>
              </a:r>
              <a:endParaRPr lang="en-US" sz="1050" dirty="0">
                <a:solidFill>
                  <a:schemeClr val="tx1"/>
                </a:solidFill>
              </a:endParaRPr>
            </a:p>
          </p:txBody>
        </p:sp>
        <p:sp>
          <p:nvSpPr>
            <p:cNvPr id="25" name="TextBox 24"/>
            <p:cNvSpPr txBox="1"/>
            <p:nvPr/>
          </p:nvSpPr>
          <p:spPr>
            <a:xfrm>
              <a:off x="8564585" y="3491322"/>
              <a:ext cx="3550102" cy="2031325"/>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Apple developed its strategy of “Store within Store” in which Apple products were to displayed separately in a different section of a store which would be manned by employees hired by Apple themselves.</a:t>
              </a:r>
            </a:p>
            <a:p>
              <a:pPr marL="285750" indent="-285750">
                <a:buFont typeface="Arial"/>
                <a:buChar char="•"/>
              </a:pPr>
              <a:r>
                <a:rPr lang="en-US" sz="1050" dirty="0" smtClean="0">
                  <a:solidFill>
                    <a:schemeClr val="tx1"/>
                  </a:solidFill>
                </a:rPr>
                <a:t>This led to a perceived sense of differentiation among the buyers</a:t>
              </a:r>
            </a:p>
            <a:p>
              <a:pPr marL="285750" indent="-285750">
                <a:buFont typeface="Arial"/>
                <a:buChar char="•"/>
              </a:pPr>
              <a:r>
                <a:rPr lang="en-US" sz="1050" dirty="0" smtClean="0">
                  <a:solidFill>
                    <a:schemeClr val="tx1"/>
                  </a:solidFill>
                </a:rPr>
                <a:t>Apple reduced its retail partners from 20,000 to 11,000 within a year after Jobs’ return</a:t>
              </a:r>
              <a:endParaRPr lang="en-US" sz="1050" dirty="0">
                <a:solidFill>
                  <a:schemeClr val="tx1"/>
                </a:solidFill>
              </a:endParaRPr>
            </a:p>
          </p:txBody>
        </p:sp>
      </p:grpSp>
      <p:sp>
        <p:nvSpPr>
          <p:cNvPr id="26" name="Explosion 1 25"/>
          <p:cNvSpPr/>
          <p:nvPr/>
        </p:nvSpPr>
        <p:spPr>
          <a:xfrm>
            <a:off x="6308397" y="2523831"/>
            <a:ext cx="275059" cy="336589"/>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517935" y="4649279"/>
            <a:ext cx="2662577" cy="1223412"/>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Apple shifted to a order-based manufacturing strategy rather than the assembly-line system it had previously adopted</a:t>
            </a:r>
          </a:p>
          <a:p>
            <a:pPr marL="285750" indent="-285750">
              <a:buFont typeface="Arial"/>
              <a:buChar char="•"/>
            </a:pPr>
            <a:r>
              <a:rPr lang="en-US" sz="1050" dirty="0" smtClean="0">
                <a:solidFill>
                  <a:schemeClr val="tx1"/>
                </a:solidFill>
              </a:rPr>
              <a:t>This led to reduced inventory levels that were hampering Apple’s profitability earlier</a:t>
            </a:r>
            <a:endParaRPr lang="en-US" sz="1050" dirty="0">
              <a:solidFill>
                <a:schemeClr val="tx1"/>
              </a:solidFill>
            </a:endParaRPr>
          </a:p>
        </p:txBody>
      </p:sp>
      <p:sp>
        <p:nvSpPr>
          <p:cNvPr id="28" name="Explosion 1 27"/>
          <p:cNvSpPr/>
          <p:nvPr/>
        </p:nvSpPr>
        <p:spPr>
          <a:xfrm>
            <a:off x="6380405" y="4378859"/>
            <a:ext cx="275059" cy="336589"/>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152219" y="5301208"/>
            <a:ext cx="4028293" cy="1546577"/>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Apple hired Tim Cook, the current CEO as the COO of Apple</a:t>
            </a:r>
          </a:p>
          <a:p>
            <a:pPr marL="285750" indent="-285750">
              <a:buFont typeface="Arial"/>
              <a:buChar char="•"/>
            </a:pPr>
            <a:r>
              <a:rPr lang="en-US" sz="1050" dirty="0" smtClean="0">
                <a:solidFill>
                  <a:schemeClr val="tx1"/>
                </a:solidFill>
              </a:rPr>
              <a:t>He was instrumental in clearing up the clutter that Apple had accumulated over the years due to incorrect demand forecasts &amp; loose cost control mechanisms</a:t>
            </a:r>
          </a:p>
          <a:p>
            <a:pPr marL="285750" indent="-285750">
              <a:buFont typeface="Arial"/>
              <a:buChar char="•"/>
            </a:pPr>
            <a:r>
              <a:rPr lang="en-US" sz="1050" dirty="0" smtClean="0">
                <a:solidFill>
                  <a:schemeClr val="tx1"/>
                </a:solidFill>
              </a:rPr>
              <a:t>Inventory held was reduced from 90 days to 2 days within a year</a:t>
            </a:r>
          </a:p>
          <a:p>
            <a:pPr marL="285750" indent="-285750">
              <a:buFont typeface="Arial"/>
              <a:buChar char="•"/>
            </a:pPr>
            <a:r>
              <a:rPr lang="en-US" sz="1050" dirty="0" smtClean="0">
                <a:solidFill>
                  <a:schemeClr val="tx1"/>
                </a:solidFill>
              </a:rPr>
              <a:t>Cash Interim duration increased from 10 days to 60 days under Cook</a:t>
            </a:r>
            <a:endParaRPr lang="en-US" sz="1050" dirty="0">
              <a:solidFill>
                <a:schemeClr val="tx1"/>
              </a:solidFill>
            </a:endParaRPr>
          </a:p>
        </p:txBody>
      </p:sp>
      <p:sp>
        <p:nvSpPr>
          <p:cNvPr id="30" name="Explosion 1 29"/>
          <p:cNvSpPr/>
          <p:nvPr/>
        </p:nvSpPr>
        <p:spPr>
          <a:xfrm>
            <a:off x="4926708" y="5345978"/>
            <a:ext cx="332822" cy="370248"/>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89" y="3284984"/>
            <a:ext cx="2339363" cy="3485570"/>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The sector focused on inventions while Apple took on a different route of “Product Innovation”</a:t>
            </a:r>
          </a:p>
          <a:p>
            <a:pPr marL="285750" indent="-285750">
              <a:buFont typeface="Arial"/>
              <a:buChar char="•"/>
            </a:pPr>
            <a:r>
              <a:rPr lang="en-US" sz="1050" dirty="0" smtClean="0">
                <a:solidFill>
                  <a:schemeClr val="tx1"/>
                </a:solidFill>
              </a:rPr>
              <a:t>Apple tried to focus on the user experience when it came to developing new products</a:t>
            </a:r>
          </a:p>
          <a:p>
            <a:pPr marL="285750" indent="-285750">
              <a:buFont typeface="Arial"/>
              <a:buChar char="•"/>
            </a:pPr>
            <a:r>
              <a:rPr lang="en-US" sz="1050" dirty="0" smtClean="0">
                <a:solidFill>
                  <a:schemeClr val="tx1"/>
                </a:solidFill>
              </a:rPr>
              <a:t>They pioneered the concept of allotting technical experts to scout for commercial technologies and this, at times, led to Apple co-inventing even at the most basic level like chips.</a:t>
            </a:r>
          </a:p>
          <a:p>
            <a:pPr marL="285750" indent="-285750">
              <a:buFont typeface="Arial"/>
              <a:buChar char="•"/>
            </a:pPr>
            <a:r>
              <a:rPr lang="en-US" sz="1050" dirty="0" smtClean="0">
                <a:solidFill>
                  <a:schemeClr val="tx1"/>
                </a:solidFill>
              </a:rPr>
              <a:t>This was the time when Apple moved into the well-documented shroud of secret product innovation and only Jobs and his trusted colleagues knew what exactly was going on.</a:t>
            </a:r>
            <a:endParaRPr lang="en-US" sz="1050" dirty="0">
              <a:solidFill>
                <a:schemeClr val="tx1"/>
              </a:solidFill>
            </a:endParaRPr>
          </a:p>
        </p:txBody>
      </p:sp>
      <p:sp>
        <p:nvSpPr>
          <p:cNvPr id="32" name="Explosion 1 31"/>
          <p:cNvSpPr/>
          <p:nvPr/>
        </p:nvSpPr>
        <p:spPr>
          <a:xfrm>
            <a:off x="2101333" y="5075861"/>
            <a:ext cx="332822" cy="370248"/>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26356" y="569998"/>
            <a:ext cx="2307269" cy="2354491"/>
          </a:xfrm>
          <a:prstGeom prst="rect">
            <a:avLst/>
          </a:prstGeom>
          <a:noFill/>
          <a:ln>
            <a:solidFill>
              <a:srgbClr val="2A424D"/>
            </a:solidFill>
            <a:prstDash val="sysDash"/>
          </a:ln>
        </p:spPr>
        <p:txBody>
          <a:bodyPr wrap="square" rtlCol="0">
            <a:spAutoFit/>
          </a:bodyPr>
          <a:lstStyle/>
          <a:p>
            <a:pPr marL="285750" indent="-285750">
              <a:buFont typeface="Arial"/>
              <a:buChar char="•"/>
            </a:pPr>
            <a:r>
              <a:rPr lang="en-US" sz="1050" dirty="0" smtClean="0">
                <a:solidFill>
                  <a:schemeClr val="tx1"/>
                </a:solidFill>
              </a:rPr>
              <a:t>Apple managed to convince Bill Gates to invest $150million in Apple which helped it stay afloat a bit more comfortably</a:t>
            </a:r>
          </a:p>
          <a:p>
            <a:pPr marL="285750" indent="-285750">
              <a:buFont typeface="Arial"/>
              <a:buChar char="•"/>
            </a:pPr>
            <a:r>
              <a:rPr lang="en-US" sz="1050" dirty="0" smtClean="0">
                <a:solidFill>
                  <a:schemeClr val="tx1"/>
                </a:solidFill>
              </a:rPr>
              <a:t>Jobs also managed to convince Microsoft to develop the Office suite for Mac with a commitment of 5 years for this initiative</a:t>
            </a:r>
          </a:p>
          <a:p>
            <a:pPr marL="285750" indent="-285750">
              <a:buFont typeface="Arial"/>
              <a:buChar char="•"/>
            </a:pPr>
            <a:r>
              <a:rPr lang="en-US" sz="1050" dirty="0" smtClean="0">
                <a:solidFill>
                  <a:schemeClr val="tx1"/>
                </a:solidFill>
              </a:rPr>
              <a:t>This strategy went a long way in creating the almost unbeatable combination of the Mac OS and the Microsoft Office Suite</a:t>
            </a:r>
            <a:endParaRPr lang="en-US" sz="1050" dirty="0">
              <a:solidFill>
                <a:schemeClr val="tx1"/>
              </a:solidFill>
            </a:endParaRPr>
          </a:p>
        </p:txBody>
      </p:sp>
      <p:sp>
        <p:nvSpPr>
          <p:cNvPr id="34" name="Explosion 1 33"/>
          <p:cNvSpPr/>
          <p:nvPr/>
        </p:nvSpPr>
        <p:spPr>
          <a:xfrm>
            <a:off x="1942286" y="2597532"/>
            <a:ext cx="275059" cy="336589"/>
          </a:xfrm>
          <a:prstGeom prst="irregularSeal1">
            <a:avLst/>
          </a:prstGeom>
          <a:solidFill>
            <a:srgbClr val="EA63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2" descr="C:\Users\hp-pc\Desktop\sticker,375x360.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86651" y="2692125"/>
            <a:ext cx="2114500" cy="2568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90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7" grpId="0" animBg="1"/>
      <p:bldP spid="27" grpId="1" animBg="1"/>
      <p:bldP spid="29" grpId="0" animBg="1"/>
      <p:bldP spid="29" grpId="1" animBg="1"/>
      <p:bldP spid="31" grpId="0" animBg="1"/>
      <p:bldP spid="31" grpId="1"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0" y="4161657"/>
            <a:ext cx="9144001" cy="491480"/>
          </a:xfrm>
          <a:prstGeom prst="rightArrow">
            <a:avLst>
              <a:gd name="adj1" fmla="val 50000"/>
              <a:gd name="adj2" fmla="val 369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Myriad Pro" pitchFamily="34" charset="0"/>
            </a:endParaRPr>
          </a:p>
        </p:txBody>
      </p:sp>
      <p:sp>
        <p:nvSpPr>
          <p:cNvPr id="2" name="Title 1"/>
          <p:cNvSpPr>
            <a:spLocks noGrp="1"/>
          </p:cNvSpPr>
          <p:nvPr>
            <p:ph type="title"/>
          </p:nvPr>
        </p:nvSpPr>
        <p:spPr>
          <a:xfrm>
            <a:off x="464372" y="0"/>
            <a:ext cx="8229600" cy="778099"/>
          </a:xfrm>
        </p:spPr>
        <p:txBody>
          <a:bodyPr/>
          <a:lstStyle/>
          <a:p>
            <a:r>
              <a:rPr lang="en-US" sz="3000" dirty="0" smtClean="0">
                <a:latin typeface="Myriad Pro" pitchFamily="34" charset="0"/>
              </a:rPr>
              <a:t>INNOVATION @ APPLE</a:t>
            </a:r>
            <a:endParaRPr lang="en-US" sz="3000" dirty="0">
              <a:latin typeface="Myriad Pro"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83987419"/>
              </p:ext>
            </p:extLst>
          </p:nvPr>
        </p:nvGraphicFramePr>
        <p:xfrm>
          <a:off x="3268" y="260649"/>
          <a:ext cx="9086217" cy="304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extLst>
              <a:ext uri="{28A0092B-C50C-407E-A947-70E740481C1C}">
                <a14:useLocalDpi xmlns:a14="http://schemas.microsoft.com/office/drawing/2010/main" xmlns="" val="0"/>
              </a:ext>
            </a:extLst>
          </a:blip>
          <a:srcRect/>
          <a:stretch>
            <a:fillRect/>
          </a:stretch>
        </p:blipFill>
        <p:spPr bwMode="auto">
          <a:xfrm>
            <a:off x="137726" y="3564783"/>
            <a:ext cx="2226461" cy="1594055"/>
          </a:xfrm>
          <a:prstGeom prst="rect">
            <a:avLst/>
          </a:prstGeom>
          <a:noFill/>
          <a:ln>
            <a:noFill/>
          </a:ln>
        </p:spPr>
      </p:pic>
      <p:pic>
        <p:nvPicPr>
          <p:cNvPr id="7" name="Picture 6"/>
          <p:cNvPicPr/>
          <p:nvPr/>
        </p:nvPicPr>
        <p:blipFill>
          <a:blip r:embed="rId8">
            <a:extLst>
              <a:ext uri="{28A0092B-C50C-407E-A947-70E740481C1C}">
                <a14:useLocalDpi xmlns:a14="http://schemas.microsoft.com/office/drawing/2010/main" xmlns="" val="0"/>
              </a:ext>
            </a:extLst>
          </a:blip>
          <a:srcRect/>
          <a:stretch>
            <a:fillRect/>
          </a:stretch>
        </p:blipFill>
        <p:spPr bwMode="auto">
          <a:xfrm>
            <a:off x="2410100" y="3549484"/>
            <a:ext cx="2169081" cy="1621747"/>
          </a:xfrm>
          <a:prstGeom prst="rect">
            <a:avLst/>
          </a:prstGeom>
          <a:noFill/>
          <a:ln>
            <a:noFill/>
          </a:ln>
        </p:spPr>
      </p:pic>
      <p:pic>
        <p:nvPicPr>
          <p:cNvPr id="8" name="Picture 7"/>
          <p:cNvPicPr/>
          <p:nvPr/>
        </p:nvPicPr>
        <p:blipFill>
          <a:blip r:embed="rId9">
            <a:extLst>
              <a:ext uri="{28A0092B-C50C-407E-A947-70E740481C1C}">
                <a14:useLocalDpi xmlns:a14="http://schemas.microsoft.com/office/drawing/2010/main" xmlns="" val="0"/>
              </a:ext>
            </a:extLst>
          </a:blip>
          <a:srcRect/>
          <a:stretch>
            <a:fillRect/>
          </a:stretch>
        </p:blipFill>
        <p:spPr bwMode="auto">
          <a:xfrm>
            <a:off x="4626861" y="3535103"/>
            <a:ext cx="2132875" cy="1620829"/>
          </a:xfrm>
          <a:prstGeom prst="rect">
            <a:avLst/>
          </a:prstGeom>
          <a:noFill/>
          <a:ln>
            <a:noFill/>
          </a:ln>
        </p:spPr>
      </p:pic>
      <p:pic>
        <p:nvPicPr>
          <p:cNvPr id="10" name="Picture 9"/>
          <p:cNvPicPr/>
          <p:nvPr/>
        </p:nvPicPr>
        <p:blipFill>
          <a:blip r:embed="rId10">
            <a:extLst>
              <a:ext uri="{28A0092B-C50C-407E-A947-70E740481C1C}">
                <a14:useLocalDpi xmlns:a14="http://schemas.microsoft.com/office/drawing/2010/main" xmlns="" val="0"/>
              </a:ext>
            </a:extLst>
          </a:blip>
          <a:srcRect/>
          <a:stretch>
            <a:fillRect/>
          </a:stretch>
        </p:blipFill>
        <p:spPr bwMode="auto">
          <a:xfrm>
            <a:off x="6793068" y="3535101"/>
            <a:ext cx="2086973" cy="1605531"/>
          </a:xfrm>
          <a:prstGeom prst="rect">
            <a:avLst/>
          </a:prstGeom>
          <a:noFill/>
          <a:ln>
            <a:noFill/>
          </a:ln>
        </p:spPr>
      </p:pic>
      <p:sp>
        <p:nvSpPr>
          <p:cNvPr id="14" name="TextBox 13"/>
          <p:cNvSpPr txBox="1"/>
          <p:nvPr/>
        </p:nvSpPr>
        <p:spPr>
          <a:xfrm>
            <a:off x="1009942" y="3151697"/>
            <a:ext cx="681738" cy="307777"/>
          </a:xfrm>
          <a:prstGeom prst="rect">
            <a:avLst/>
          </a:prstGeom>
          <a:noFill/>
        </p:spPr>
        <p:txBody>
          <a:bodyPr wrap="square" rtlCol="0">
            <a:spAutoFit/>
          </a:bodyPr>
          <a:lstStyle/>
          <a:p>
            <a:r>
              <a:rPr lang="en-US" b="1" dirty="0" smtClean="0">
                <a:latin typeface="Myriad Pro" pitchFamily="34" charset="0"/>
              </a:rPr>
              <a:t>iPod</a:t>
            </a:r>
            <a:endParaRPr lang="en-US" b="1" dirty="0">
              <a:latin typeface="Myriad Pro" pitchFamily="34" charset="0"/>
            </a:endParaRPr>
          </a:p>
        </p:txBody>
      </p:sp>
      <p:sp>
        <p:nvSpPr>
          <p:cNvPr id="15" name="TextBox 14"/>
          <p:cNvSpPr txBox="1"/>
          <p:nvPr/>
        </p:nvSpPr>
        <p:spPr>
          <a:xfrm>
            <a:off x="3167548" y="3151102"/>
            <a:ext cx="756380" cy="307777"/>
          </a:xfrm>
          <a:prstGeom prst="rect">
            <a:avLst/>
          </a:prstGeom>
          <a:noFill/>
        </p:spPr>
        <p:txBody>
          <a:bodyPr wrap="square" rtlCol="0">
            <a:spAutoFit/>
          </a:bodyPr>
          <a:lstStyle/>
          <a:p>
            <a:r>
              <a:rPr lang="en-US" b="1" dirty="0" smtClean="0">
                <a:latin typeface="Myriad Pro" pitchFamily="34" charset="0"/>
              </a:rPr>
              <a:t>iTunes</a:t>
            </a:r>
            <a:endParaRPr lang="en-US" b="1" dirty="0">
              <a:latin typeface="Myriad Pro" pitchFamily="34" charset="0"/>
            </a:endParaRPr>
          </a:p>
        </p:txBody>
      </p:sp>
      <p:sp>
        <p:nvSpPr>
          <p:cNvPr id="16" name="TextBox 15"/>
          <p:cNvSpPr txBox="1"/>
          <p:nvPr/>
        </p:nvSpPr>
        <p:spPr>
          <a:xfrm>
            <a:off x="5324686" y="3150507"/>
            <a:ext cx="831490" cy="307777"/>
          </a:xfrm>
          <a:prstGeom prst="rect">
            <a:avLst/>
          </a:prstGeom>
          <a:noFill/>
        </p:spPr>
        <p:txBody>
          <a:bodyPr wrap="square" rtlCol="0">
            <a:spAutoFit/>
          </a:bodyPr>
          <a:lstStyle/>
          <a:p>
            <a:r>
              <a:rPr lang="en-US" b="1" dirty="0" smtClean="0">
                <a:latin typeface="Myriad Pro" pitchFamily="34" charset="0"/>
              </a:rPr>
              <a:t>iPhone</a:t>
            </a:r>
            <a:endParaRPr lang="en-US" b="1" dirty="0">
              <a:latin typeface="Myriad Pro" pitchFamily="34" charset="0"/>
            </a:endParaRPr>
          </a:p>
        </p:txBody>
      </p:sp>
      <p:sp>
        <p:nvSpPr>
          <p:cNvPr id="17" name="TextBox 16"/>
          <p:cNvSpPr txBox="1"/>
          <p:nvPr/>
        </p:nvSpPr>
        <p:spPr>
          <a:xfrm>
            <a:off x="7608067" y="3149911"/>
            <a:ext cx="757924" cy="307777"/>
          </a:xfrm>
          <a:prstGeom prst="rect">
            <a:avLst/>
          </a:prstGeom>
          <a:noFill/>
        </p:spPr>
        <p:txBody>
          <a:bodyPr wrap="square" rtlCol="0">
            <a:spAutoFit/>
          </a:bodyPr>
          <a:lstStyle/>
          <a:p>
            <a:r>
              <a:rPr lang="en-US" b="1" dirty="0" smtClean="0">
                <a:latin typeface="Myriad Pro" pitchFamily="34" charset="0"/>
              </a:rPr>
              <a:t>iPad</a:t>
            </a:r>
            <a:endParaRPr lang="en-US" b="1" dirty="0">
              <a:latin typeface="Myriad Pro" pitchFamily="34" charset="0"/>
            </a:endParaRPr>
          </a:p>
        </p:txBody>
      </p:sp>
      <p:sp>
        <p:nvSpPr>
          <p:cNvPr id="18" name="TextBox 17"/>
          <p:cNvSpPr txBox="1"/>
          <p:nvPr/>
        </p:nvSpPr>
        <p:spPr>
          <a:xfrm>
            <a:off x="539402" y="5691413"/>
            <a:ext cx="782705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rgbClr val="000000"/>
                </a:solidFill>
                <a:latin typeface="Myriad Pro" pitchFamily="34" charset="0"/>
              </a:rPr>
              <a:t>Post Jobs, Apple has again gone back to its era of innovating incrementally. With the demise of Jobs, Apple distinctly looks like it has lost its focus towards creating a product that would be both new but can be used like old.</a:t>
            </a:r>
            <a:endParaRPr lang="en-US" sz="1600" dirty="0">
              <a:solidFill>
                <a:srgbClr val="000000"/>
              </a:solidFill>
              <a:latin typeface="Myriad Pro" pitchFamily="34" charset="0"/>
            </a:endParaRPr>
          </a:p>
        </p:txBody>
      </p:sp>
      <p:sp>
        <p:nvSpPr>
          <p:cNvPr id="20" name="Merge 19"/>
          <p:cNvSpPr/>
          <p:nvPr/>
        </p:nvSpPr>
        <p:spPr>
          <a:xfrm>
            <a:off x="539402" y="5293630"/>
            <a:ext cx="7746720" cy="260091"/>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Myriad Pro" pitchFamily="34" charset="0"/>
            </a:endParaRPr>
          </a:p>
        </p:txBody>
      </p:sp>
      <p:sp>
        <p:nvSpPr>
          <p:cNvPr id="23" name="Bent Arrow 22"/>
          <p:cNvSpPr/>
          <p:nvPr/>
        </p:nvSpPr>
        <p:spPr>
          <a:xfrm rot="7631345">
            <a:off x="7895964" y="2503782"/>
            <a:ext cx="1407586" cy="29835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yriad Pro" pitchFamily="34" charset="0"/>
            </a:endParaRPr>
          </a:p>
        </p:txBody>
      </p:sp>
    </p:spTree>
    <p:extLst>
      <p:ext uri="{BB962C8B-B14F-4D97-AF65-F5344CB8AC3E}">
        <p14:creationId xmlns:p14="http://schemas.microsoft.com/office/powerpoint/2010/main" xmlns="" val="6437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7BE44A8E-3F6C-FE4E-80C3-B8404D9F44B5}"/>
                                            </p:graphicEl>
                                          </p:spTgt>
                                        </p:tgtEl>
                                        <p:attrNameLst>
                                          <p:attrName>style.visibility</p:attrName>
                                        </p:attrNameLst>
                                      </p:cBhvr>
                                      <p:to>
                                        <p:strVal val="visible"/>
                                      </p:to>
                                    </p:set>
                                    <p:animEffect transition="in" filter="blinds(horizontal)">
                                      <p:cBhvr>
                                        <p:cTn id="7" dur="500"/>
                                        <p:tgtEl>
                                          <p:spTgt spid="4">
                                            <p:graphicEl>
                                              <a:dgm id="{7BE44A8E-3F6C-FE4E-80C3-B8404D9F44B5}"/>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graphicEl>
                                              <a:dgm id="{FE074777-42EF-904D-AF48-FB9968692939}"/>
                                            </p:graphicEl>
                                          </p:spTgt>
                                        </p:tgtEl>
                                        <p:attrNameLst>
                                          <p:attrName>style.visibility</p:attrName>
                                        </p:attrNameLst>
                                      </p:cBhvr>
                                      <p:to>
                                        <p:strVal val="visible"/>
                                      </p:to>
                                    </p:set>
                                    <p:animEffect transition="in" filter="blinds(horizontal)">
                                      <p:cBhvr>
                                        <p:cTn id="10" dur="500"/>
                                        <p:tgtEl>
                                          <p:spTgt spid="4">
                                            <p:graphicEl>
                                              <a:dgm id="{FE074777-42EF-904D-AF48-FB996869293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graphicEl>
                                              <a:dgm id="{2F1250CC-AB6C-5242-95CF-C937D232EDAB}"/>
                                            </p:graphicEl>
                                          </p:spTgt>
                                        </p:tgtEl>
                                        <p:attrNameLst>
                                          <p:attrName>style.visibility</p:attrName>
                                        </p:attrNameLst>
                                      </p:cBhvr>
                                      <p:to>
                                        <p:strVal val="visible"/>
                                      </p:to>
                                    </p:set>
                                    <p:animEffect transition="in" filter="blinds(horizontal)">
                                      <p:cBhvr>
                                        <p:cTn id="15" dur="500"/>
                                        <p:tgtEl>
                                          <p:spTgt spid="4">
                                            <p:graphicEl>
                                              <a:dgm id="{2F1250CC-AB6C-5242-95CF-C937D232EDAB}"/>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graphicEl>
                                              <a:dgm id="{4E47A911-319A-1E4D-9F75-1B70174B46AC}"/>
                                            </p:graphicEl>
                                          </p:spTgt>
                                        </p:tgtEl>
                                        <p:attrNameLst>
                                          <p:attrName>style.visibility</p:attrName>
                                        </p:attrNameLst>
                                      </p:cBhvr>
                                      <p:to>
                                        <p:strVal val="visible"/>
                                      </p:to>
                                    </p:set>
                                    <p:animEffect transition="in" filter="blinds(horizontal)">
                                      <p:cBhvr>
                                        <p:cTn id="18" dur="500"/>
                                        <p:tgtEl>
                                          <p:spTgt spid="4">
                                            <p:graphicEl>
                                              <a:dgm id="{4E47A911-319A-1E4D-9F75-1B70174B46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graphicEl>
                                              <a:dgm id="{F6FC7043-F929-5241-A787-8B7BF287222B}"/>
                                            </p:graphicEl>
                                          </p:spTgt>
                                        </p:tgtEl>
                                        <p:attrNameLst>
                                          <p:attrName>style.visibility</p:attrName>
                                        </p:attrNameLst>
                                      </p:cBhvr>
                                      <p:to>
                                        <p:strVal val="visible"/>
                                      </p:to>
                                    </p:set>
                                    <p:animEffect transition="in" filter="blinds(horizontal)">
                                      <p:cBhvr>
                                        <p:cTn id="23" dur="500"/>
                                        <p:tgtEl>
                                          <p:spTgt spid="4">
                                            <p:graphicEl>
                                              <a:dgm id="{F6FC7043-F929-5241-A787-8B7BF287222B}"/>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graphicEl>
                                              <a:dgm id="{E61B9AB3-16FB-C444-B559-19D1E3CD1B18}"/>
                                            </p:graphicEl>
                                          </p:spTgt>
                                        </p:tgtEl>
                                        <p:attrNameLst>
                                          <p:attrName>style.visibility</p:attrName>
                                        </p:attrNameLst>
                                      </p:cBhvr>
                                      <p:to>
                                        <p:strVal val="visible"/>
                                      </p:to>
                                    </p:set>
                                    <p:animEffect transition="in" filter="blinds(horizontal)">
                                      <p:cBhvr>
                                        <p:cTn id="26" dur="500"/>
                                        <p:tgtEl>
                                          <p:spTgt spid="4">
                                            <p:graphicEl>
                                              <a:dgm id="{E61B9AB3-16FB-C444-B559-19D1E3CD1B1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4" grpId="0">
        <p:bldSub>
          <a:bldDgm bld="one"/>
        </p:bldSub>
      </p:bldGraphic>
      <p:bldP spid="14" grpId="0"/>
      <p:bldP spid="15" grpId="0"/>
      <p:bldP spid="16" grpId="0"/>
      <p:bldP spid="17" grpId="0"/>
      <p:bldP spid="18"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1729477252"/>
              </p:ext>
            </p:extLst>
          </p:nvPr>
        </p:nvGraphicFramePr>
        <p:xfrm>
          <a:off x="0" y="-2060186"/>
          <a:ext cx="9144000" cy="1459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36112" y="642580"/>
            <a:ext cx="6025228" cy="28151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yriad Pro" pitchFamily="34" charset="0"/>
            </a:endParaRPr>
          </a:p>
        </p:txBody>
      </p:sp>
      <p:sp>
        <p:nvSpPr>
          <p:cNvPr id="2" name="Title 1"/>
          <p:cNvSpPr>
            <a:spLocks noGrp="1"/>
          </p:cNvSpPr>
          <p:nvPr>
            <p:ph type="title"/>
          </p:nvPr>
        </p:nvSpPr>
        <p:spPr>
          <a:xfrm>
            <a:off x="432031" y="-8773"/>
            <a:ext cx="8229600" cy="651353"/>
          </a:xfrm>
        </p:spPr>
        <p:txBody>
          <a:bodyPr/>
          <a:lstStyle/>
          <a:p>
            <a:r>
              <a:rPr lang="en-US" sz="3000" dirty="0" smtClean="0">
                <a:solidFill>
                  <a:schemeClr val="tx1"/>
                </a:solidFill>
                <a:latin typeface="Myriad Pro" pitchFamily="34" charset="0"/>
              </a:rPr>
              <a:t>SUCCESSFUL STRATEGY @ APPLE</a:t>
            </a:r>
            <a:endParaRPr lang="en-US" sz="3000" dirty="0">
              <a:solidFill>
                <a:schemeClr val="tx1"/>
              </a:solidFill>
              <a:latin typeface="Myriad Pro"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37433341"/>
              </p:ext>
            </p:extLst>
          </p:nvPr>
        </p:nvGraphicFramePr>
        <p:xfrm>
          <a:off x="276609" y="550789"/>
          <a:ext cx="3246717" cy="2784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xmlns="" val="1949439093"/>
              </p:ext>
            </p:extLst>
          </p:nvPr>
        </p:nvGraphicFramePr>
        <p:xfrm>
          <a:off x="3500374" y="780270"/>
          <a:ext cx="3075735" cy="2677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TextBox 5"/>
          <p:cNvSpPr txBox="1"/>
          <p:nvPr/>
        </p:nvSpPr>
        <p:spPr>
          <a:xfrm>
            <a:off x="4785752" y="1881837"/>
            <a:ext cx="866368" cy="400110"/>
          </a:xfrm>
          <a:prstGeom prst="rect">
            <a:avLst/>
          </a:prstGeom>
          <a:noFill/>
        </p:spPr>
        <p:txBody>
          <a:bodyPr wrap="square" rtlCol="0">
            <a:spAutoFit/>
          </a:bodyPr>
          <a:lstStyle/>
          <a:p>
            <a:r>
              <a:rPr lang="en-US" sz="2000" b="1" dirty="0">
                <a:latin typeface="Myriad Pro" pitchFamily="34" charset="0"/>
              </a:rPr>
              <a:t>i</a:t>
            </a:r>
            <a:r>
              <a:rPr lang="en-US" sz="2000" b="1" dirty="0" smtClean="0">
                <a:latin typeface="Myriad Pro" pitchFamily="34" charset="0"/>
              </a:rPr>
              <a:t>Mac</a:t>
            </a:r>
            <a:endParaRPr lang="en-US" sz="2000" b="1" dirty="0">
              <a:latin typeface="Myriad Pro" pitchFamily="34" charset="0"/>
            </a:endParaRPr>
          </a:p>
        </p:txBody>
      </p:sp>
      <p:sp>
        <p:nvSpPr>
          <p:cNvPr id="8" name="TextBox 7"/>
          <p:cNvSpPr txBox="1"/>
          <p:nvPr/>
        </p:nvSpPr>
        <p:spPr>
          <a:xfrm>
            <a:off x="6564630" y="548680"/>
            <a:ext cx="2521988" cy="1384995"/>
          </a:xfrm>
          <a:prstGeom prst="rect">
            <a:avLst/>
          </a:prstGeom>
          <a:noFill/>
        </p:spPr>
        <p:txBody>
          <a:bodyPr wrap="square" rtlCol="0">
            <a:spAutoFit/>
          </a:bodyPr>
          <a:lstStyle/>
          <a:p>
            <a:pPr algn="ctr"/>
            <a:r>
              <a:rPr lang="en-US" b="1" u="sng" dirty="0" smtClean="0">
                <a:latin typeface="Myriad Pro" pitchFamily="34" charset="0"/>
              </a:rPr>
              <a:t>Apple’s Philosophy</a:t>
            </a:r>
          </a:p>
          <a:p>
            <a:endParaRPr lang="en-US" dirty="0" smtClean="0">
              <a:latin typeface="Myriad Pro" pitchFamily="34" charset="0"/>
            </a:endParaRPr>
          </a:p>
          <a:p>
            <a:pPr marL="228600" indent="-228600">
              <a:buFontTx/>
              <a:buAutoNum type="arabicPeriod"/>
            </a:pPr>
            <a:r>
              <a:rPr lang="en-US" dirty="0" smtClean="0">
                <a:latin typeface="Myriad Pro" pitchFamily="34" charset="0"/>
              </a:rPr>
              <a:t>Timely Product Launches</a:t>
            </a:r>
          </a:p>
          <a:p>
            <a:pPr marL="228600" indent="-228600">
              <a:buFontTx/>
              <a:buAutoNum type="arabicPeriod"/>
            </a:pPr>
            <a:r>
              <a:rPr lang="en-US" dirty="0" smtClean="0">
                <a:latin typeface="Myriad Pro" pitchFamily="34" charset="0"/>
              </a:rPr>
              <a:t>High Quality Product</a:t>
            </a:r>
          </a:p>
          <a:p>
            <a:pPr marL="228600" indent="-228600">
              <a:buFontTx/>
              <a:buAutoNum type="arabicPeriod"/>
            </a:pPr>
            <a:r>
              <a:rPr lang="en-US" dirty="0" smtClean="0">
                <a:latin typeface="Myriad Pro" pitchFamily="34" charset="0"/>
              </a:rPr>
              <a:t>Absolute Secrecy during Development</a:t>
            </a:r>
            <a:endParaRPr lang="en-US" dirty="0">
              <a:latin typeface="Myriad Pro" pitchFamily="34" charset="0"/>
            </a:endParaRPr>
          </a:p>
        </p:txBody>
      </p:sp>
      <p:sp>
        <p:nvSpPr>
          <p:cNvPr id="9" name="TextBox 8"/>
          <p:cNvSpPr txBox="1"/>
          <p:nvPr/>
        </p:nvSpPr>
        <p:spPr>
          <a:xfrm>
            <a:off x="6587583" y="2132856"/>
            <a:ext cx="2521988" cy="1169551"/>
          </a:xfrm>
          <a:prstGeom prst="rect">
            <a:avLst/>
          </a:prstGeom>
          <a:noFill/>
        </p:spPr>
        <p:txBody>
          <a:bodyPr wrap="square" rtlCol="0">
            <a:spAutoFit/>
          </a:bodyPr>
          <a:lstStyle/>
          <a:p>
            <a:pPr algn="ctr"/>
            <a:r>
              <a:rPr lang="en-US" b="1" u="sng" dirty="0" smtClean="0">
                <a:latin typeface="Myriad Pro" pitchFamily="34" charset="0"/>
              </a:rPr>
              <a:t>Apple’s Promise</a:t>
            </a:r>
          </a:p>
          <a:p>
            <a:pPr algn="ctr"/>
            <a:endParaRPr lang="en-US" dirty="0" smtClean="0">
              <a:latin typeface="Myriad Pro" pitchFamily="34" charset="0"/>
            </a:endParaRPr>
          </a:p>
          <a:p>
            <a:pPr algn="ctr"/>
            <a:r>
              <a:rPr lang="en-US" dirty="0" smtClean="0">
                <a:latin typeface="Myriad Pro" pitchFamily="34" charset="0"/>
              </a:rPr>
              <a:t>Once launched, Apple products were commercially available in every Apple store worldwide</a:t>
            </a:r>
            <a:endParaRPr lang="en-US" dirty="0">
              <a:latin typeface="Myriad Pro" pitchFamily="34" charset="0"/>
            </a:endParaRPr>
          </a:p>
        </p:txBody>
      </p:sp>
      <p:sp>
        <p:nvSpPr>
          <p:cNvPr id="10" name="TextBox 9"/>
          <p:cNvSpPr txBox="1"/>
          <p:nvPr/>
        </p:nvSpPr>
        <p:spPr>
          <a:xfrm>
            <a:off x="2547811" y="764985"/>
            <a:ext cx="1365718" cy="646331"/>
          </a:xfrm>
          <a:prstGeom prst="rect">
            <a:avLst/>
          </a:prstGeom>
          <a:noFill/>
        </p:spPr>
        <p:txBody>
          <a:bodyPr wrap="square" rtlCol="0">
            <a:spAutoFit/>
          </a:bodyPr>
          <a:lstStyle/>
          <a:p>
            <a:pPr algn="ctr"/>
            <a:r>
              <a:rPr lang="en-US" sz="1200" b="1" dirty="0" smtClean="0">
                <a:latin typeface="Myriad Pro" pitchFamily="34" charset="0"/>
              </a:rPr>
              <a:t>Jobs’ 1</a:t>
            </a:r>
            <a:r>
              <a:rPr lang="en-US" sz="1200" b="1" baseline="30000" dirty="0" smtClean="0">
                <a:latin typeface="Myriad Pro" pitchFamily="34" charset="0"/>
              </a:rPr>
              <a:t>st</a:t>
            </a:r>
            <a:r>
              <a:rPr lang="en-US" sz="1200" b="1" dirty="0" smtClean="0">
                <a:latin typeface="Myriad Pro" pitchFamily="34" charset="0"/>
              </a:rPr>
              <a:t> &amp; 2</a:t>
            </a:r>
            <a:r>
              <a:rPr lang="en-US" sz="1200" b="1" baseline="30000" dirty="0" smtClean="0">
                <a:latin typeface="Myriad Pro" pitchFamily="34" charset="0"/>
              </a:rPr>
              <a:t>nd</a:t>
            </a:r>
            <a:r>
              <a:rPr lang="en-US" sz="1200" b="1" dirty="0" smtClean="0">
                <a:latin typeface="Myriad Pro" pitchFamily="34" charset="0"/>
              </a:rPr>
              <a:t> Marketing Initiative after his Return</a:t>
            </a:r>
            <a:endParaRPr lang="en-US" sz="1200" b="1" dirty="0">
              <a:latin typeface="Myriad Pro" pitchFamily="34" charset="0"/>
            </a:endParaRPr>
          </a:p>
        </p:txBody>
      </p:sp>
    </p:spTree>
    <p:extLst>
      <p:ext uri="{BB962C8B-B14F-4D97-AF65-F5344CB8AC3E}">
        <p14:creationId xmlns:p14="http://schemas.microsoft.com/office/powerpoint/2010/main" xmlns="" val="7090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Graphic spid="4" grpId="0">
        <p:bldAsOne/>
      </p:bldGraphic>
      <p:bldGraphic spid="5" grpId="0">
        <p:bldAsOne/>
      </p:bldGraphic>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1"/>
          </a:xfrm>
        </p:spPr>
        <p:txBody>
          <a:bodyPr/>
          <a:lstStyle/>
          <a:p>
            <a:r>
              <a:rPr lang="en-US" sz="3000" dirty="0" smtClean="0">
                <a:latin typeface="Myriad Pro" pitchFamily="34" charset="0"/>
              </a:rPr>
              <a:t>COMPANY ANALYSIS</a:t>
            </a:r>
            <a:endParaRPr lang="en-US" sz="3000" dirty="0">
              <a:latin typeface="Myriad Pro" pitchFamily="34" charset="0"/>
            </a:endParaRPr>
          </a:p>
        </p:txBody>
      </p:sp>
      <p:graphicFrame>
        <p:nvGraphicFramePr>
          <p:cNvPr id="4" name="Diagram 3"/>
          <p:cNvGraphicFramePr/>
          <p:nvPr>
            <p:extLst>
              <p:ext uri="{D42A27DB-BD31-4B8C-83A1-F6EECF244321}">
                <p14:modId xmlns:p14="http://schemas.microsoft.com/office/powerpoint/2010/main" xmlns="" val="1695773590"/>
              </p:ext>
            </p:extLst>
          </p:nvPr>
        </p:nvGraphicFramePr>
        <p:xfrm>
          <a:off x="0" y="692696"/>
          <a:ext cx="449999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xmlns="" val="1576497999"/>
              </p:ext>
            </p:extLst>
          </p:nvPr>
        </p:nvGraphicFramePr>
        <p:xfrm>
          <a:off x="4681538" y="3669536"/>
          <a:ext cx="4462462" cy="3143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03575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2406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EVOLUTION OF MACBOOK</a:t>
            </a:r>
            <a:endParaRPr lang="de-DE" sz="3000" dirty="0">
              <a:latin typeface="Myriad Pro" pitchFamily="34" charset="0"/>
            </a:endParaRPr>
          </a:p>
        </p:txBody>
      </p:sp>
      <p:sp>
        <p:nvSpPr>
          <p:cNvPr id="3" name="Content Placeholder 2"/>
          <p:cNvSpPr>
            <a:spLocks noGrp="1"/>
          </p:cNvSpPr>
          <p:nvPr>
            <p:ph idx="1"/>
          </p:nvPr>
        </p:nvSpPr>
        <p:spPr>
          <a:xfrm>
            <a:off x="395536" y="1340769"/>
            <a:ext cx="3394720" cy="3888432"/>
          </a:xfrm>
          <a:ln w="12700">
            <a:solidFill>
              <a:schemeClr val="tx1"/>
            </a:solidFill>
          </a:ln>
          <a:scene3d>
            <a:camera prst="orthographicFront"/>
            <a:lightRig rig="threePt" dir="t"/>
          </a:scene3d>
          <a:sp3d>
            <a:bevelT w="139700" h="139700" prst="divot"/>
          </a:sp3d>
        </p:spPr>
        <p:txBody>
          <a:bodyPr>
            <a:normAutofit/>
          </a:bodyPr>
          <a:lstStyle/>
          <a:p>
            <a:endParaRPr lang="de-DE" sz="2400" dirty="0" smtClean="0">
              <a:latin typeface="Myriad Pro" pitchFamily="34" charset="0"/>
            </a:endParaRPr>
          </a:p>
          <a:p>
            <a:r>
              <a:rPr lang="de-DE" sz="2000" dirty="0" smtClean="0">
                <a:latin typeface="Myriad Pro" pitchFamily="34" charset="0"/>
              </a:rPr>
              <a:t>PowerBook 100 (1991) </a:t>
            </a:r>
          </a:p>
          <a:p>
            <a:pPr marL="0" indent="0">
              <a:buNone/>
            </a:pPr>
            <a:endParaRPr lang="de-DE" sz="2000" dirty="0">
              <a:latin typeface="Myriad Pro" pitchFamily="34" charset="0"/>
            </a:endParaRPr>
          </a:p>
          <a:p>
            <a:r>
              <a:rPr lang="de-DE" sz="2000" dirty="0" err="1" smtClean="0">
                <a:latin typeface="Myriad Pro" pitchFamily="34" charset="0"/>
              </a:rPr>
              <a:t>Many</a:t>
            </a:r>
            <a:r>
              <a:rPr lang="de-DE" sz="2000" dirty="0" smtClean="0">
                <a:latin typeface="Myriad Pro" pitchFamily="34" charset="0"/>
              </a:rPr>
              <a:t> </a:t>
            </a:r>
            <a:r>
              <a:rPr lang="de-DE" sz="2000" dirty="0" err="1" smtClean="0">
                <a:latin typeface="Myriad Pro" pitchFamily="34" charset="0"/>
              </a:rPr>
              <a:t>firsts</a:t>
            </a:r>
            <a:r>
              <a:rPr lang="de-DE" sz="2000" dirty="0" smtClean="0">
                <a:latin typeface="Myriad Pro" pitchFamily="34" charset="0"/>
              </a:rPr>
              <a:t> in </a:t>
            </a:r>
            <a:r>
              <a:rPr lang="de-DE" sz="2000" dirty="0" err="1" smtClean="0">
                <a:latin typeface="Myriad Pro" pitchFamily="34" charset="0"/>
              </a:rPr>
              <a:t>this</a:t>
            </a:r>
            <a:r>
              <a:rPr lang="de-DE" sz="2000" dirty="0" smtClean="0">
                <a:latin typeface="Myriad Pro" pitchFamily="34" charset="0"/>
              </a:rPr>
              <a:t> </a:t>
            </a:r>
            <a:r>
              <a:rPr lang="de-DE" sz="2000" dirty="0" err="1" smtClean="0">
                <a:latin typeface="Myriad Pro" pitchFamily="34" charset="0"/>
              </a:rPr>
              <a:t>product</a:t>
            </a:r>
            <a:endParaRPr lang="de-DE" sz="2000" dirty="0" smtClean="0">
              <a:latin typeface="Myriad Pro" pitchFamily="34" charset="0"/>
            </a:endParaRPr>
          </a:p>
          <a:p>
            <a:endParaRPr lang="de-DE" sz="2000" dirty="0">
              <a:latin typeface="Myriad Pro" pitchFamily="34" charset="0"/>
            </a:endParaRPr>
          </a:p>
          <a:p>
            <a:r>
              <a:rPr lang="de-DE" sz="2000" dirty="0" err="1" smtClean="0">
                <a:latin typeface="Myriad Pro" pitchFamily="34" charset="0"/>
              </a:rPr>
              <a:t>Served</a:t>
            </a:r>
            <a:r>
              <a:rPr lang="de-DE" sz="2000" dirty="0" smtClean="0">
                <a:latin typeface="Myriad Pro" pitchFamily="34" charset="0"/>
              </a:rPr>
              <a:t> </a:t>
            </a:r>
            <a:r>
              <a:rPr lang="de-DE" sz="2000" dirty="0" err="1" smtClean="0">
                <a:latin typeface="Myriad Pro" pitchFamily="34" charset="0"/>
              </a:rPr>
              <a:t>as</a:t>
            </a:r>
            <a:r>
              <a:rPr lang="de-DE" sz="2000" dirty="0" smtClean="0">
                <a:latin typeface="Myriad Pro" pitchFamily="34" charset="0"/>
              </a:rPr>
              <a:t> a </a:t>
            </a:r>
            <a:r>
              <a:rPr lang="de-DE" sz="2000" dirty="0" err="1" smtClean="0">
                <a:latin typeface="Myriad Pro" pitchFamily="34" charset="0"/>
              </a:rPr>
              <a:t>base</a:t>
            </a:r>
            <a:r>
              <a:rPr lang="de-DE" sz="2000" dirty="0" smtClean="0">
                <a:latin typeface="Myriad Pro" pitchFamily="34" charset="0"/>
              </a:rPr>
              <a:t> </a:t>
            </a:r>
            <a:r>
              <a:rPr lang="de-DE" sz="2000" dirty="0" err="1" smtClean="0">
                <a:latin typeface="Myriad Pro" pitchFamily="34" charset="0"/>
              </a:rPr>
              <a:t>model</a:t>
            </a:r>
            <a:r>
              <a:rPr lang="de-DE" sz="2000" dirty="0" smtClean="0">
                <a:latin typeface="Myriad Pro" pitchFamily="34" charset="0"/>
              </a:rPr>
              <a:t> </a:t>
            </a:r>
            <a:r>
              <a:rPr lang="de-DE" sz="2000" dirty="0" err="1" smtClean="0">
                <a:latin typeface="Myriad Pro" pitchFamily="34" charset="0"/>
              </a:rPr>
              <a:t>to</a:t>
            </a:r>
            <a:r>
              <a:rPr lang="de-DE" sz="2000" dirty="0" smtClean="0">
                <a:latin typeface="Myriad Pro" pitchFamily="34" charset="0"/>
              </a:rPr>
              <a:t> </a:t>
            </a:r>
          </a:p>
          <a:p>
            <a:pPr marL="0" indent="0">
              <a:buNone/>
            </a:pPr>
            <a:r>
              <a:rPr lang="de-DE" sz="2000" dirty="0">
                <a:latin typeface="Myriad Pro" pitchFamily="34" charset="0"/>
              </a:rPr>
              <a:t> </a:t>
            </a:r>
            <a:r>
              <a:rPr lang="de-DE" sz="2000" dirty="0" smtClean="0">
                <a:latin typeface="Myriad Pro" pitchFamily="34" charset="0"/>
              </a:rPr>
              <a:t>    </a:t>
            </a:r>
            <a:r>
              <a:rPr lang="de-DE" sz="2000" dirty="0" err="1" smtClean="0">
                <a:latin typeface="Myriad Pro" pitchFamily="34" charset="0"/>
              </a:rPr>
              <a:t>future</a:t>
            </a:r>
            <a:r>
              <a:rPr lang="de-DE" sz="2000" dirty="0" smtClean="0">
                <a:latin typeface="Myriad Pro" pitchFamily="34" charset="0"/>
              </a:rPr>
              <a:t> </a:t>
            </a:r>
            <a:r>
              <a:rPr lang="de-DE" sz="2000" dirty="0" err="1" smtClean="0">
                <a:latin typeface="Myriad Pro" pitchFamily="34" charset="0"/>
              </a:rPr>
              <a:t>laptops</a:t>
            </a:r>
            <a:endParaRPr lang="de-DE" sz="2000" dirty="0" smtClean="0">
              <a:latin typeface="Myriad Pro" pitchFamily="34" charset="0"/>
            </a:endParaRPr>
          </a:p>
          <a:p>
            <a:pPr marL="0" indent="0">
              <a:buNone/>
            </a:pPr>
            <a:endParaRPr lang="de-DE" sz="2000" dirty="0">
              <a:latin typeface="Myriad Pro" pitchFamily="34" charset="0"/>
            </a:endParaRPr>
          </a:p>
          <a:p>
            <a:r>
              <a:rPr lang="de-DE" sz="2000" dirty="0">
                <a:latin typeface="Myriad Pro" pitchFamily="34" charset="0"/>
              </a:rPr>
              <a:t>MacBook in 2006 (Intel)</a:t>
            </a:r>
          </a:p>
          <a:p>
            <a:pPr marL="0" indent="0">
              <a:buNone/>
            </a:pPr>
            <a:endParaRPr lang="de-DE" sz="2000" dirty="0" smtClean="0">
              <a:latin typeface="Myriad Pro" pitchFamily="34" charset="0"/>
            </a:endParaRPr>
          </a:p>
          <a:p>
            <a:endParaRPr lang="de-DE" sz="2400" dirty="0" smtClean="0">
              <a:latin typeface="Myriad Pro" pitchFamily="34" charset="0"/>
            </a:endParaRPr>
          </a:p>
          <a:p>
            <a:endParaRPr lang="de-DE" sz="2400" dirty="0">
              <a:latin typeface="Myriad Pro" pitchFamily="34" charset="0"/>
            </a:endParaRPr>
          </a:p>
          <a:p>
            <a:endParaRPr lang="de-DE" sz="2400" dirty="0" smtClean="0">
              <a:latin typeface="Myriad Pro" pitchFamily="34" charset="0"/>
            </a:endParaRPr>
          </a:p>
          <a:p>
            <a:endParaRPr lang="de-DE" sz="2400" dirty="0">
              <a:latin typeface="Myriad Pro" pitchFamily="34" charset="0"/>
            </a:endParaRPr>
          </a:p>
          <a:p>
            <a:endParaRPr lang="de-DE" sz="2400" dirty="0" smtClean="0">
              <a:latin typeface="Myriad Pro" pitchFamily="34" charset="0"/>
            </a:endParaRPr>
          </a:p>
          <a:p>
            <a:pPr marL="0" indent="0">
              <a:buNone/>
            </a:pPr>
            <a:endParaRPr lang="de-DE" sz="2400" dirty="0">
              <a:latin typeface="Myriad Pro"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6136" y="1206252"/>
            <a:ext cx="2088232" cy="1790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3068960"/>
            <a:ext cx="4228244" cy="3309922"/>
          </a:xfrm>
          <a:prstGeom prst="rect">
            <a:avLst/>
          </a:prstGeom>
        </p:spPr>
      </p:pic>
    </p:spTree>
    <p:extLst>
      <p:ext uri="{BB962C8B-B14F-4D97-AF65-F5344CB8AC3E}">
        <p14:creationId xmlns:p14="http://schemas.microsoft.com/office/powerpoint/2010/main" xmlns="" val="4024762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NTCP - MAC PRODUCTLINE</a:t>
            </a:r>
            <a:endParaRPr lang="de-DE" sz="3000" dirty="0">
              <a:latin typeface="Myriad Pro"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52360" y="1196752"/>
            <a:ext cx="6660000" cy="4990558"/>
          </a:xfrm>
        </p:spPr>
      </p:pic>
    </p:spTree>
    <p:extLst>
      <p:ext uri="{BB962C8B-B14F-4D97-AF65-F5344CB8AC3E}">
        <p14:creationId xmlns:p14="http://schemas.microsoft.com/office/powerpoint/2010/main" xmlns="" val="1699259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IPOD AND IPHONE</a:t>
            </a:r>
            <a:endParaRPr lang="de-DE" sz="3000" dirty="0">
              <a:latin typeface="Myriad Pro" pitchFamily="34" charset="0"/>
            </a:endParaRPr>
          </a:p>
        </p:txBody>
      </p:sp>
      <p:sp>
        <p:nvSpPr>
          <p:cNvPr id="3" name="Content Placeholder 2"/>
          <p:cNvSpPr>
            <a:spLocks noGrp="1"/>
          </p:cNvSpPr>
          <p:nvPr>
            <p:ph idx="1"/>
          </p:nvPr>
        </p:nvSpPr>
        <p:spPr>
          <a:ln w="12700">
            <a:solidFill>
              <a:schemeClr val="tx1"/>
            </a:solidFill>
          </a:ln>
          <a:scene3d>
            <a:camera prst="orthographicFront"/>
            <a:lightRig rig="threePt" dir="t"/>
          </a:scene3d>
          <a:sp3d>
            <a:bevelT w="139700" h="139700" prst="divot"/>
          </a:sp3d>
        </p:spPr>
        <p:txBody>
          <a:bodyPr>
            <a:normAutofit lnSpcReduction="10000"/>
          </a:bodyPr>
          <a:lstStyle/>
          <a:p>
            <a:pPr marL="0" indent="0">
              <a:buNone/>
            </a:pPr>
            <a:endParaRPr lang="de-DE" sz="2400" dirty="0">
              <a:latin typeface="Myriad Pro" pitchFamily="34" charset="0"/>
            </a:endParaRPr>
          </a:p>
          <a:p>
            <a:r>
              <a:rPr lang="de-DE" sz="2400" dirty="0">
                <a:latin typeface="Myriad Pro" pitchFamily="34" charset="0"/>
              </a:rPr>
              <a:t>iTunes was </a:t>
            </a:r>
            <a:r>
              <a:rPr lang="de-DE" sz="2400" dirty="0" err="1">
                <a:latin typeface="Myriad Pro" pitchFamily="34" charset="0"/>
              </a:rPr>
              <a:t>released</a:t>
            </a:r>
            <a:r>
              <a:rPr lang="de-DE" sz="2400" dirty="0">
                <a:latin typeface="Myriad Pro" pitchFamily="34" charset="0"/>
              </a:rPr>
              <a:t> in 2001 </a:t>
            </a:r>
            <a:r>
              <a:rPr lang="de-DE" sz="2400" dirty="0" err="1">
                <a:latin typeface="Myriad Pro" pitchFamily="34" charset="0"/>
              </a:rPr>
              <a:t>which</a:t>
            </a:r>
            <a:r>
              <a:rPr lang="de-DE" sz="2400" dirty="0">
                <a:latin typeface="Myriad Pro" pitchFamily="34" charset="0"/>
              </a:rPr>
              <a:t> </a:t>
            </a:r>
            <a:r>
              <a:rPr lang="de-DE" sz="2400" dirty="0" err="1">
                <a:latin typeface="Myriad Pro" pitchFamily="34" charset="0"/>
              </a:rPr>
              <a:t>became</a:t>
            </a:r>
            <a:r>
              <a:rPr lang="de-DE" sz="2400" dirty="0">
                <a:latin typeface="Myriad Pro" pitchFamily="34" charset="0"/>
              </a:rPr>
              <a:t> </a:t>
            </a:r>
            <a:r>
              <a:rPr lang="de-DE" sz="2400" dirty="0" err="1">
                <a:latin typeface="Myriad Pro" pitchFamily="34" charset="0"/>
              </a:rPr>
              <a:t>the</a:t>
            </a:r>
            <a:r>
              <a:rPr lang="de-DE" sz="2400" dirty="0">
                <a:latin typeface="Myriad Pro" pitchFamily="34" charset="0"/>
              </a:rPr>
              <a:t> </a:t>
            </a:r>
            <a:r>
              <a:rPr lang="de-DE" sz="2400" dirty="0" err="1">
                <a:latin typeface="Myriad Pro" pitchFamily="34" charset="0"/>
              </a:rPr>
              <a:t>major</a:t>
            </a:r>
            <a:r>
              <a:rPr lang="de-DE" sz="2400" dirty="0">
                <a:latin typeface="Myriad Pro" pitchFamily="34" charset="0"/>
              </a:rPr>
              <a:t> </a:t>
            </a:r>
            <a:r>
              <a:rPr lang="de-DE" sz="2400" dirty="0" err="1">
                <a:latin typeface="Myriad Pro" pitchFamily="34" charset="0"/>
              </a:rPr>
              <a:t>music</a:t>
            </a:r>
            <a:r>
              <a:rPr lang="de-DE" sz="2400" dirty="0">
                <a:latin typeface="Myriad Pro" pitchFamily="34" charset="0"/>
              </a:rPr>
              <a:t> </a:t>
            </a:r>
            <a:r>
              <a:rPr lang="de-DE" sz="2400" dirty="0" err="1">
                <a:latin typeface="Myriad Pro" pitchFamily="34" charset="0"/>
              </a:rPr>
              <a:t>retailer</a:t>
            </a:r>
            <a:r>
              <a:rPr lang="de-DE" sz="2400" dirty="0">
                <a:latin typeface="Myriad Pro" pitchFamily="34" charset="0"/>
              </a:rPr>
              <a:t> in 2008 in </a:t>
            </a:r>
            <a:r>
              <a:rPr lang="de-DE" sz="2400" dirty="0" err="1">
                <a:latin typeface="Myriad Pro" pitchFamily="34" charset="0"/>
              </a:rPr>
              <a:t>the</a:t>
            </a:r>
            <a:r>
              <a:rPr lang="de-DE" sz="2400" dirty="0">
                <a:latin typeface="Myriad Pro" pitchFamily="34" charset="0"/>
              </a:rPr>
              <a:t> US</a:t>
            </a:r>
          </a:p>
          <a:p>
            <a:endParaRPr lang="de-DE" sz="2400" dirty="0">
              <a:latin typeface="Myriad Pro" pitchFamily="34" charset="0"/>
            </a:endParaRPr>
          </a:p>
          <a:p>
            <a:r>
              <a:rPr lang="de-DE" sz="2400" dirty="0">
                <a:latin typeface="Myriad Pro" pitchFamily="34" charset="0"/>
              </a:rPr>
              <a:t>iPod in 2001 </a:t>
            </a:r>
            <a:r>
              <a:rPr lang="de-DE" sz="2400" dirty="0" err="1">
                <a:latin typeface="Myriad Pro" pitchFamily="34" charset="0"/>
              </a:rPr>
              <a:t>with</a:t>
            </a:r>
            <a:r>
              <a:rPr lang="de-DE" sz="2400" dirty="0">
                <a:latin typeface="Myriad Pro" pitchFamily="34" charset="0"/>
              </a:rPr>
              <a:t> 5 GB </a:t>
            </a:r>
            <a:r>
              <a:rPr lang="de-DE" sz="2400" dirty="0" err="1">
                <a:latin typeface="Myriad Pro" pitchFamily="34" charset="0"/>
              </a:rPr>
              <a:t>flash</a:t>
            </a:r>
            <a:r>
              <a:rPr lang="de-DE" sz="2400" dirty="0">
                <a:latin typeface="Myriad Pro" pitchFamily="34" charset="0"/>
              </a:rPr>
              <a:t> </a:t>
            </a:r>
            <a:r>
              <a:rPr lang="de-DE" sz="2400" dirty="0" err="1">
                <a:latin typeface="Myriad Pro" pitchFamily="34" charset="0"/>
              </a:rPr>
              <a:t>drive</a:t>
            </a:r>
            <a:r>
              <a:rPr lang="de-DE" sz="2400" dirty="0">
                <a:latin typeface="Myriad Pro" pitchFamily="34" charset="0"/>
              </a:rPr>
              <a:t> </a:t>
            </a:r>
          </a:p>
          <a:p>
            <a:pPr marL="0" indent="0">
              <a:buNone/>
            </a:pPr>
            <a:r>
              <a:rPr lang="de-DE" sz="2400" dirty="0">
                <a:latin typeface="Myriad Pro" pitchFamily="34" charset="0"/>
              </a:rPr>
              <a:t>     (35.8% </a:t>
            </a:r>
            <a:r>
              <a:rPr lang="de-DE" sz="2400" dirty="0" err="1">
                <a:latin typeface="Myriad Pro" pitchFamily="34" charset="0"/>
              </a:rPr>
              <a:t>of</a:t>
            </a:r>
            <a:r>
              <a:rPr lang="de-DE" sz="2400" dirty="0">
                <a:latin typeface="Myriad Pro" pitchFamily="34" charset="0"/>
              </a:rPr>
              <a:t> total </a:t>
            </a:r>
            <a:r>
              <a:rPr lang="de-DE" sz="2400" dirty="0" err="1">
                <a:latin typeface="Myriad Pro" pitchFamily="34" charset="0"/>
              </a:rPr>
              <a:t>revenue</a:t>
            </a:r>
            <a:r>
              <a:rPr lang="de-DE" sz="2400" dirty="0">
                <a:latin typeface="Myriad Pro" pitchFamily="34" charset="0"/>
              </a:rPr>
              <a:t> </a:t>
            </a:r>
            <a:r>
              <a:rPr lang="de-DE" sz="2400" dirty="0" err="1">
                <a:latin typeface="Myriad Pro" pitchFamily="34" charset="0"/>
              </a:rPr>
              <a:t>and</a:t>
            </a:r>
            <a:r>
              <a:rPr lang="de-DE" sz="2400" dirty="0">
                <a:latin typeface="Myriad Pro" pitchFamily="34" charset="0"/>
              </a:rPr>
              <a:t> 90% </a:t>
            </a:r>
            <a:r>
              <a:rPr lang="de-DE" sz="2400" dirty="0" err="1">
                <a:latin typeface="Myriad Pro" pitchFamily="34" charset="0"/>
              </a:rPr>
              <a:t>market</a:t>
            </a:r>
            <a:r>
              <a:rPr lang="de-DE" sz="2400" dirty="0">
                <a:latin typeface="Myriad Pro" pitchFamily="34" charset="0"/>
              </a:rPr>
              <a:t> </a:t>
            </a:r>
            <a:r>
              <a:rPr lang="de-DE" sz="2400" dirty="0" err="1">
                <a:latin typeface="Myriad Pro" pitchFamily="34" charset="0"/>
              </a:rPr>
              <a:t>share</a:t>
            </a:r>
            <a:r>
              <a:rPr lang="de-DE" sz="2400" dirty="0">
                <a:latin typeface="Myriad Pro" pitchFamily="34" charset="0"/>
              </a:rPr>
              <a:t> </a:t>
            </a:r>
            <a:r>
              <a:rPr lang="de-DE" sz="2400" dirty="0" err="1">
                <a:latin typeface="Myriad Pro" pitchFamily="34" charset="0"/>
              </a:rPr>
              <a:t>by</a:t>
            </a:r>
            <a:r>
              <a:rPr lang="de-DE" sz="2400" dirty="0">
                <a:latin typeface="Myriad Pro" pitchFamily="34" charset="0"/>
              </a:rPr>
              <a:t> 2005) </a:t>
            </a:r>
          </a:p>
          <a:p>
            <a:pPr marL="0" indent="0">
              <a:buNone/>
            </a:pPr>
            <a:r>
              <a:rPr lang="de-DE" sz="2400" dirty="0">
                <a:latin typeface="Myriad Pro" pitchFamily="34" charset="0"/>
              </a:rPr>
              <a:t>     </a:t>
            </a:r>
          </a:p>
          <a:p>
            <a:r>
              <a:rPr lang="de-DE" sz="2400" dirty="0">
                <a:latin typeface="Myriad Pro" pitchFamily="34" charset="0"/>
              </a:rPr>
              <a:t>“</a:t>
            </a:r>
            <a:r>
              <a:rPr lang="de-DE" sz="2400" dirty="0" err="1">
                <a:latin typeface="Myriad Pro" pitchFamily="34" charset="0"/>
              </a:rPr>
              <a:t>iPhone</a:t>
            </a:r>
            <a:r>
              <a:rPr lang="de-DE" sz="2400" dirty="0">
                <a:latin typeface="Myriad Pro" pitchFamily="34" charset="0"/>
              </a:rPr>
              <a:t> </a:t>
            </a:r>
            <a:r>
              <a:rPr lang="de-DE" sz="2400" dirty="0" err="1">
                <a:latin typeface="Myriad Pro" pitchFamily="34" charset="0"/>
              </a:rPr>
              <a:t>is</a:t>
            </a:r>
            <a:r>
              <a:rPr lang="de-DE" sz="2400" dirty="0">
                <a:latin typeface="Myriad Pro" pitchFamily="34" charset="0"/>
              </a:rPr>
              <a:t> a </a:t>
            </a:r>
            <a:r>
              <a:rPr lang="de-DE" sz="2400" dirty="0" err="1">
                <a:latin typeface="Myriad Pro" pitchFamily="34" charset="0"/>
              </a:rPr>
              <a:t>revolutionary</a:t>
            </a:r>
            <a:r>
              <a:rPr lang="de-DE" sz="2400" dirty="0">
                <a:latin typeface="Myriad Pro" pitchFamily="34" charset="0"/>
              </a:rPr>
              <a:t> </a:t>
            </a:r>
            <a:r>
              <a:rPr lang="de-DE" sz="2400" dirty="0" err="1">
                <a:latin typeface="Myriad Pro" pitchFamily="34" charset="0"/>
              </a:rPr>
              <a:t>and</a:t>
            </a:r>
            <a:r>
              <a:rPr lang="de-DE" sz="2400" dirty="0">
                <a:latin typeface="Myriad Pro" pitchFamily="34" charset="0"/>
              </a:rPr>
              <a:t> </a:t>
            </a:r>
            <a:r>
              <a:rPr lang="de-DE" sz="2400" dirty="0" err="1">
                <a:latin typeface="Myriad Pro" pitchFamily="34" charset="0"/>
              </a:rPr>
              <a:t>magical</a:t>
            </a:r>
            <a:r>
              <a:rPr lang="de-DE" sz="2400" dirty="0">
                <a:latin typeface="Myriad Pro" pitchFamily="34" charset="0"/>
              </a:rPr>
              <a:t> </a:t>
            </a:r>
            <a:r>
              <a:rPr lang="de-DE" sz="2400" dirty="0" err="1">
                <a:latin typeface="Myriad Pro" pitchFamily="34" charset="0"/>
              </a:rPr>
              <a:t>product</a:t>
            </a:r>
            <a:r>
              <a:rPr lang="de-DE" sz="2400" dirty="0">
                <a:latin typeface="Myriad Pro" pitchFamily="34" charset="0"/>
              </a:rPr>
              <a:t> </a:t>
            </a:r>
            <a:r>
              <a:rPr lang="de-DE" sz="2400" dirty="0" err="1">
                <a:latin typeface="Myriad Pro" pitchFamily="34" charset="0"/>
              </a:rPr>
              <a:t>that</a:t>
            </a:r>
            <a:r>
              <a:rPr lang="de-DE" sz="2400" dirty="0">
                <a:latin typeface="Myriad Pro" pitchFamily="34" charset="0"/>
              </a:rPr>
              <a:t> </a:t>
            </a:r>
            <a:r>
              <a:rPr lang="de-DE" sz="2400" dirty="0" err="1">
                <a:latin typeface="Myriad Pro" pitchFamily="34" charset="0"/>
              </a:rPr>
              <a:t>is</a:t>
            </a:r>
            <a:r>
              <a:rPr lang="de-DE" sz="2400" dirty="0">
                <a:latin typeface="Myriad Pro" pitchFamily="34" charset="0"/>
              </a:rPr>
              <a:t> </a:t>
            </a:r>
            <a:r>
              <a:rPr lang="de-DE" sz="2400" dirty="0" err="1">
                <a:latin typeface="Myriad Pro" pitchFamily="34" charset="0"/>
              </a:rPr>
              <a:t>literally</a:t>
            </a:r>
            <a:r>
              <a:rPr lang="de-DE" sz="2400" dirty="0">
                <a:latin typeface="Myriad Pro" pitchFamily="34" charset="0"/>
              </a:rPr>
              <a:t> </a:t>
            </a:r>
            <a:r>
              <a:rPr lang="de-DE" sz="2400" dirty="0" err="1">
                <a:latin typeface="Myriad Pro" pitchFamily="34" charset="0"/>
              </a:rPr>
              <a:t>five</a:t>
            </a:r>
            <a:r>
              <a:rPr lang="de-DE" sz="2400" dirty="0">
                <a:latin typeface="Myriad Pro" pitchFamily="34" charset="0"/>
              </a:rPr>
              <a:t> </a:t>
            </a:r>
            <a:r>
              <a:rPr lang="de-DE" sz="2400" dirty="0" err="1">
                <a:latin typeface="Myriad Pro" pitchFamily="34" charset="0"/>
              </a:rPr>
              <a:t>years</a:t>
            </a:r>
            <a:r>
              <a:rPr lang="de-DE" sz="2400" dirty="0">
                <a:latin typeface="Myriad Pro" pitchFamily="34" charset="0"/>
              </a:rPr>
              <a:t> </a:t>
            </a:r>
            <a:r>
              <a:rPr lang="de-DE" sz="2400" dirty="0" err="1">
                <a:latin typeface="Myriad Pro" pitchFamily="34" charset="0"/>
              </a:rPr>
              <a:t>ahead</a:t>
            </a:r>
            <a:r>
              <a:rPr lang="de-DE" sz="2400" dirty="0">
                <a:latin typeface="Myriad Pro" pitchFamily="34" charset="0"/>
              </a:rPr>
              <a:t> </a:t>
            </a:r>
            <a:r>
              <a:rPr lang="de-DE" sz="2400" dirty="0" err="1">
                <a:latin typeface="Myriad Pro" pitchFamily="34" charset="0"/>
              </a:rPr>
              <a:t>of</a:t>
            </a:r>
            <a:r>
              <a:rPr lang="de-DE" sz="2400" dirty="0">
                <a:latin typeface="Myriad Pro" pitchFamily="34" charset="0"/>
              </a:rPr>
              <a:t> </a:t>
            </a:r>
            <a:r>
              <a:rPr lang="de-DE" sz="2400" dirty="0" err="1">
                <a:latin typeface="Myriad Pro" pitchFamily="34" charset="0"/>
              </a:rPr>
              <a:t>any</a:t>
            </a:r>
            <a:r>
              <a:rPr lang="de-DE" sz="2400" dirty="0">
                <a:latin typeface="Myriad Pro" pitchFamily="34" charset="0"/>
              </a:rPr>
              <a:t> </a:t>
            </a:r>
            <a:r>
              <a:rPr lang="de-DE" sz="2400" dirty="0" err="1">
                <a:latin typeface="Myriad Pro" pitchFamily="34" charset="0"/>
              </a:rPr>
              <a:t>other</a:t>
            </a:r>
            <a:r>
              <a:rPr lang="de-DE" sz="2400" dirty="0">
                <a:latin typeface="Myriad Pro" pitchFamily="34" charset="0"/>
              </a:rPr>
              <a:t> mobile </a:t>
            </a:r>
            <a:r>
              <a:rPr lang="de-DE" sz="2400" dirty="0" err="1">
                <a:latin typeface="Myriad Pro" pitchFamily="34" charset="0"/>
              </a:rPr>
              <a:t>phone</a:t>
            </a:r>
            <a:r>
              <a:rPr lang="de-DE" sz="2400" dirty="0">
                <a:latin typeface="Myriad Pro" pitchFamily="34" charset="0"/>
              </a:rPr>
              <a:t> </a:t>
            </a:r>
            <a:r>
              <a:rPr lang="de-DE" sz="2400" dirty="0" err="1">
                <a:latin typeface="Myriad Pro" pitchFamily="34" charset="0"/>
              </a:rPr>
              <a:t>with</a:t>
            </a:r>
            <a:r>
              <a:rPr lang="de-DE" sz="2400" dirty="0">
                <a:latin typeface="Myriad Pro" pitchFamily="34" charset="0"/>
              </a:rPr>
              <a:t> a </a:t>
            </a:r>
            <a:r>
              <a:rPr lang="de-DE" sz="2400" dirty="0" err="1">
                <a:latin typeface="Myriad Pro" pitchFamily="34" charset="0"/>
              </a:rPr>
              <a:t>revolutionary</a:t>
            </a:r>
            <a:r>
              <a:rPr lang="de-DE" sz="2400" dirty="0">
                <a:latin typeface="Myriad Pro" pitchFamily="34" charset="0"/>
              </a:rPr>
              <a:t> </a:t>
            </a:r>
            <a:r>
              <a:rPr lang="de-DE" sz="2400" dirty="0" err="1">
                <a:latin typeface="Myriad Pro" pitchFamily="34" charset="0"/>
              </a:rPr>
              <a:t>user</a:t>
            </a:r>
            <a:r>
              <a:rPr lang="de-DE" sz="2400" dirty="0">
                <a:latin typeface="Myriad Pro" pitchFamily="34" charset="0"/>
              </a:rPr>
              <a:t> </a:t>
            </a:r>
            <a:r>
              <a:rPr lang="de-DE" sz="2400" dirty="0" err="1">
                <a:latin typeface="Myriad Pro" pitchFamily="34" charset="0"/>
              </a:rPr>
              <a:t>interface</a:t>
            </a:r>
            <a:r>
              <a:rPr lang="de-DE" sz="2400" dirty="0">
                <a:latin typeface="Myriad Pro" pitchFamily="34" charset="0"/>
              </a:rPr>
              <a:t> </a:t>
            </a:r>
            <a:r>
              <a:rPr lang="de-DE" sz="2400" dirty="0" err="1">
                <a:latin typeface="Myriad Pro" pitchFamily="34" charset="0"/>
              </a:rPr>
              <a:t>since</a:t>
            </a:r>
            <a:r>
              <a:rPr lang="de-DE" sz="2400" dirty="0">
                <a:latin typeface="Myriad Pro" pitchFamily="34" charset="0"/>
              </a:rPr>
              <a:t> </a:t>
            </a:r>
            <a:r>
              <a:rPr lang="de-DE" sz="2400" dirty="0" err="1">
                <a:latin typeface="Myriad Pro" pitchFamily="34" charset="0"/>
              </a:rPr>
              <a:t>the</a:t>
            </a:r>
            <a:r>
              <a:rPr lang="de-DE" sz="2400" dirty="0">
                <a:latin typeface="Myriad Pro" pitchFamily="34" charset="0"/>
              </a:rPr>
              <a:t> </a:t>
            </a:r>
            <a:r>
              <a:rPr lang="de-DE" sz="2400" dirty="0" err="1">
                <a:latin typeface="Myriad Pro" pitchFamily="34" charset="0"/>
              </a:rPr>
              <a:t>mouse</a:t>
            </a:r>
            <a:r>
              <a:rPr lang="de-DE" sz="2400" dirty="0">
                <a:latin typeface="Myriad Pro" pitchFamily="34" charset="0"/>
              </a:rPr>
              <a:t>“  –   Steve Jobs (2007)</a:t>
            </a:r>
          </a:p>
          <a:p>
            <a:endParaRPr lang="de-DE" sz="2400" dirty="0">
              <a:latin typeface="Myriad Pro" pitchFamily="34" charset="0"/>
            </a:endParaRPr>
          </a:p>
          <a:p>
            <a:endParaRPr lang="de-DE" sz="2400" dirty="0" smtClean="0">
              <a:latin typeface="Myriad Pro" pitchFamily="34" charset="0"/>
            </a:endParaRPr>
          </a:p>
          <a:p>
            <a:endParaRPr lang="de-DE" sz="2400" dirty="0">
              <a:latin typeface="Myriad Pro" pitchFamily="34" charset="0"/>
            </a:endParaRPr>
          </a:p>
          <a:p>
            <a:endParaRPr lang="de-DE" sz="2400" dirty="0">
              <a:latin typeface="Myriad Pro" pitchFamily="34" charset="0"/>
            </a:endParaRPr>
          </a:p>
        </p:txBody>
      </p:sp>
    </p:spTree>
    <p:extLst>
      <p:ext uri="{BB962C8B-B14F-4D97-AF65-F5344CB8AC3E}">
        <p14:creationId xmlns:p14="http://schemas.microsoft.com/office/powerpoint/2010/main" xmlns="" val="2193003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620688"/>
            <a:ext cx="8605384" cy="5688632"/>
          </a:xfrm>
        </p:spPr>
      </p:pic>
      <p:sp>
        <p:nvSpPr>
          <p:cNvPr id="7" name="TextBox 6"/>
          <p:cNvSpPr txBox="1"/>
          <p:nvPr/>
        </p:nvSpPr>
        <p:spPr>
          <a:xfrm>
            <a:off x="5292080" y="6453336"/>
            <a:ext cx="3510769" cy="369332"/>
          </a:xfrm>
          <a:prstGeom prst="rect">
            <a:avLst/>
          </a:prstGeom>
          <a:noFill/>
        </p:spPr>
        <p:txBody>
          <a:bodyPr wrap="none" rtlCol="0">
            <a:spAutoFit/>
          </a:bodyPr>
          <a:lstStyle/>
          <a:p>
            <a:r>
              <a:rPr lang="de-DE" sz="1800" kern="1200" dirty="0" smtClean="0">
                <a:solidFill>
                  <a:prstClr val="black"/>
                </a:solidFill>
                <a:latin typeface="Myriad Pro" pitchFamily="34" charset="0"/>
              </a:rPr>
              <a:t>Source : Innovationexcellence.com</a:t>
            </a:r>
            <a:endParaRPr lang="de-DE" sz="1800" kern="1200" dirty="0">
              <a:solidFill>
                <a:prstClr val="black"/>
              </a:solidFill>
              <a:latin typeface="Myriad Pro" pitchFamily="34" charset="0"/>
            </a:endParaRPr>
          </a:p>
        </p:txBody>
      </p:sp>
      <p:sp>
        <p:nvSpPr>
          <p:cNvPr id="5"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APPLE INNOVATION MATRIX</a:t>
            </a:r>
            <a:endParaRPr lang="de-DE" sz="3000" dirty="0">
              <a:latin typeface="Myriad Pro" pitchFamily="34" charset="0"/>
            </a:endParaRPr>
          </a:p>
        </p:txBody>
      </p:sp>
    </p:spTree>
    <p:extLst>
      <p:ext uri="{BB962C8B-B14F-4D97-AF65-F5344CB8AC3E}">
        <p14:creationId xmlns:p14="http://schemas.microsoft.com/office/powerpoint/2010/main" xmlns="" val="3491841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STRATEGIC MOVES</a:t>
            </a:r>
            <a:endParaRPr lang="de-DE" sz="3000" dirty="0">
              <a:latin typeface="Myriad Pro" pitchFamily="34" charset="0"/>
            </a:endParaRPr>
          </a:p>
        </p:txBody>
      </p:sp>
      <p:sp>
        <p:nvSpPr>
          <p:cNvPr id="4" name="Content Placeholder 2"/>
          <p:cNvSpPr txBox="1">
            <a:spLocks/>
          </p:cNvSpPr>
          <p:nvPr/>
        </p:nvSpPr>
        <p:spPr>
          <a:xfrm>
            <a:off x="467544" y="980728"/>
            <a:ext cx="8229600" cy="5112568"/>
          </a:xfrm>
          <a:prstGeom prst="rect">
            <a:avLst/>
          </a:prstGeom>
          <a:ln w="12700">
            <a:solidFill>
              <a:schemeClr val="tx1"/>
            </a:solidFill>
          </a:ln>
          <a:scene3d>
            <a:camera prst="orthographicFront"/>
            <a:lightRig rig="threePt" dir="t"/>
          </a:scene3d>
          <a:sp3d>
            <a:bevelT w="139700" h="139700" prst="divot"/>
          </a:sp3d>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err="1" smtClean="0">
                <a:solidFill>
                  <a:prstClr val="black"/>
                </a:solidFill>
                <a:latin typeface="Myriad Pro" pitchFamily="34" charset="0"/>
              </a:rPr>
              <a:t>Continuous</a:t>
            </a:r>
            <a:r>
              <a:rPr lang="de-DE" sz="2400" dirty="0" smtClean="0">
                <a:solidFill>
                  <a:prstClr val="black"/>
                </a:solidFill>
                <a:latin typeface="Myriad Pro" pitchFamily="34" charset="0"/>
              </a:rPr>
              <a:t> Innovation</a:t>
            </a:r>
          </a:p>
          <a:p>
            <a:endParaRPr lang="de-DE" sz="2400" dirty="0">
              <a:solidFill>
                <a:prstClr val="black"/>
              </a:solidFill>
              <a:latin typeface="Myriad Pro" pitchFamily="34" charset="0"/>
            </a:endParaRPr>
          </a:p>
          <a:p>
            <a:r>
              <a:rPr lang="de-DE" sz="2400" dirty="0" smtClean="0">
                <a:solidFill>
                  <a:prstClr val="black"/>
                </a:solidFill>
                <a:latin typeface="Myriad Pro" pitchFamily="34" charset="0"/>
              </a:rPr>
              <a:t>Primary </a:t>
            </a:r>
            <a:r>
              <a:rPr lang="de-DE" sz="2400" dirty="0" err="1" smtClean="0">
                <a:solidFill>
                  <a:prstClr val="black"/>
                </a:solidFill>
                <a:latin typeface="Myriad Pro" pitchFamily="34" charset="0"/>
              </a:rPr>
              <a:t>focus</a:t>
            </a:r>
            <a:r>
              <a:rPr lang="de-DE" sz="2400" dirty="0" smtClean="0">
                <a:solidFill>
                  <a:prstClr val="black"/>
                </a:solidFill>
                <a:latin typeface="Myriad Pro" pitchFamily="34" charset="0"/>
              </a:rPr>
              <a:t> on </a:t>
            </a:r>
            <a:r>
              <a:rPr lang="de-DE" sz="2400" dirty="0" err="1" smtClean="0">
                <a:solidFill>
                  <a:prstClr val="black"/>
                </a:solidFill>
                <a:latin typeface="Myriad Pro" pitchFamily="34" charset="0"/>
              </a:rPr>
              <a:t>product</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and</a:t>
            </a:r>
            <a:r>
              <a:rPr lang="de-DE" sz="2400" dirty="0" smtClean="0">
                <a:solidFill>
                  <a:prstClr val="black"/>
                </a:solidFill>
                <a:latin typeface="Myriad Pro" pitchFamily="34" charset="0"/>
              </a:rPr>
              <a:t> not on </a:t>
            </a:r>
            <a:r>
              <a:rPr lang="de-DE" sz="2400" dirty="0" err="1" smtClean="0">
                <a:solidFill>
                  <a:prstClr val="black"/>
                </a:solidFill>
                <a:latin typeface="Myriad Pro" pitchFamily="34" charset="0"/>
              </a:rPr>
              <a:t>profit</a:t>
            </a:r>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a:p>
            <a:r>
              <a:rPr lang="de-DE" sz="2400" dirty="0" err="1" smtClean="0">
                <a:solidFill>
                  <a:prstClr val="black"/>
                </a:solidFill>
                <a:latin typeface="Myriad Pro" pitchFamily="34" charset="0"/>
              </a:rPr>
              <a:t>Perfect</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timing</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of</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product</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releases</a:t>
            </a:r>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a:p>
            <a:r>
              <a:rPr lang="de-DE" sz="2400" dirty="0" smtClean="0">
                <a:solidFill>
                  <a:prstClr val="black"/>
                </a:solidFill>
                <a:latin typeface="Myriad Pro" pitchFamily="34" charset="0"/>
              </a:rPr>
              <a:t> Retail </a:t>
            </a:r>
            <a:r>
              <a:rPr lang="de-DE" sz="2400" dirty="0" err="1" smtClean="0">
                <a:solidFill>
                  <a:prstClr val="black"/>
                </a:solidFill>
                <a:latin typeface="Myriad Pro" pitchFamily="34" charset="0"/>
              </a:rPr>
              <a:t>stores</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and</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services</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addon</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with</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products</a:t>
            </a:r>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a:p>
            <a:r>
              <a:rPr lang="de-DE" sz="2400" dirty="0" smtClean="0">
                <a:solidFill>
                  <a:prstClr val="black"/>
                </a:solidFill>
                <a:latin typeface="Myriad Pro" pitchFamily="34" charset="0"/>
              </a:rPr>
              <a:t>Loyal </a:t>
            </a:r>
            <a:r>
              <a:rPr lang="de-DE" sz="2400" dirty="0" err="1" smtClean="0">
                <a:solidFill>
                  <a:prstClr val="black"/>
                </a:solidFill>
                <a:latin typeface="Myriad Pro" pitchFamily="34" charset="0"/>
              </a:rPr>
              <a:t>customer</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base</a:t>
            </a:r>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a:p>
            <a:r>
              <a:rPr lang="de-DE" sz="2400" dirty="0" smtClean="0">
                <a:solidFill>
                  <a:prstClr val="black"/>
                </a:solidFill>
                <a:latin typeface="Myriad Pro" pitchFamily="34" charset="0"/>
              </a:rPr>
              <a:t>Focus on </a:t>
            </a:r>
            <a:r>
              <a:rPr lang="de-DE" sz="2400" dirty="0" err="1" smtClean="0">
                <a:solidFill>
                  <a:prstClr val="black"/>
                </a:solidFill>
                <a:latin typeface="Myriad Pro" pitchFamily="34" charset="0"/>
              </a:rPr>
              <a:t>user</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experience</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for</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future</a:t>
            </a:r>
            <a:r>
              <a:rPr lang="de-DE" sz="2400" dirty="0" smtClean="0">
                <a:solidFill>
                  <a:prstClr val="black"/>
                </a:solidFill>
                <a:latin typeface="Myriad Pro" pitchFamily="34" charset="0"/>
              </a:rPr>
              <a:t> </a:t>
            </a:r>
            <a:r>
              <a:rPr lang="de-DE" sz="2400" dirty="0" err="1" smtClean="0">
                <a:solidFill>
                  <a:prstClr val="black"/>
                </a:solidFill>
                <a:latin typeface="Myriad Pro" pitchFamily="34" charset="0"/>
              </a:rPr>
              <a:t>development</a:t>
            </a:r>
            <a:r>
              <a:rPr lang="de-DE" sz="2400" dirty="0" smtClean="0">
                <a:solidFill>
                  <a:prstClr val="black"/>
                </a:solidFill>
                <a:latin typeface="Myriad Pro" pitchFamily="34" charset="0"/>
              </a:rPr>
              <a:t>.</a:t>
            </a:r>
          </a:p>
          <a:p>
            <a:endParaRPr lang="de-DE" sz="2400" dirty="0">
              <a:solidFill>
                <a:prstClr val="black"/>
              </a:solidFill>
              <a:latin typeface="Myriad Pro" pitchFamily="34" charset="0"/>
            </a:endParaRPr>
          </a:p>
          <a:p>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a:p>
            <a:endParaRPr lang="de-DE" sz="2400" dirty="0" smtClean="0">
              <a:solidFill>
                <a:prstClr val="black"/>
              </a:solidFill>
              <a:latin typeface="Myriad Pro" pitchFamily="34" charset="0"/>
            </a:endParaRPr>
          </a:p>
          <a:p>
            <a:endParaRPr lang="de-DE" sz="2400" dirty="0" smtClean="0">
              <a:solidFill>
                <a:prstClr val="black"/>
              </a:solidFill>
              <a:latin typeface="Myriad Pro" pitchFamily="34" charset="0"/>
            </a:endParaRPr>
          </a:p>
          <a:p>
            <a:endParaRPr lang="de-DE" sz="2400" i="1" dirty="0" smtClean="0">
              <a:solidFill>
                <a:prstClr val="black"/>
              </a:solidFill>
              <a:latin typeface="Myriad Pro" pitchFamily="34" charset="0"/>
            </a:endParaRPr>
          </a:p>
          <a:p>
            <a:endParaRPr lang="de-DE" sz="2400" dirty="0" smtClean="0">
              <a:solidFill>
                <a:prstClr val="black"/>
              </a:solidFill>
              <a:latin typeface="Myriad Pro" pitchFamily="34" charset="0"/>
            </a:endParaRPr>
          </a:p>
          <a:p>
            <a:endParaRPr lang="de-DE" sz="2400" dirty="0" smtClean="0">
              <a:solidFill>
                <a:prstClr val="black"/>
              </a:solidFill>
              <a:latin typeface="Myriad Pro" pitchFamily="34" charset="0"/>
            </a:endParaRPr>
          </a:p>
          <a:p>
            <a:endParaRPr lang="de-DE" sz="2400" dirty="0">
              <a:solidFill>
                <a:prstClr val="black"/>
              </a:solidFill>
              <a:latin typeface="Myriad Pro" pitchFamily="34" charset="0"/>
            </a:endParaRPr>
          </a:p>
        </p:txBody>
      </p:sp>
    </p:spTree>
    <p:extLst>
      <p:ext uri="{BB962C8B-B14F-4D97-AF65-F5344CB8AC3E}">
        <p14:creationId xmlns:p14="http://schemas.microsoft.com/office/powerpoint/2010/main" xmlns="" val="4058079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27384"/>
            <a:ext cx="9144000" cy="79208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dirty="0" smtClean="0">
                <a:solidFill>
                  <a:schemeClr val="dk1"/>
                </a:solidFill>
                <a:latin typeface="Myriad Pro" pitchFamily="34" charset="0"/>
                <a:ea typeface="Calibri"/>
                <a:cs typeface="Calibri"/>
                <a:sym typeface="Calibri"/>
              </a:rPr>
              <a:t>DECIPHERING THE APPLE INNOVATION MODEL</a:t>
            </a:r>
            <a:endParaRPr lang="en-US" sz="3000" dirty="0">
              <a:solidFill>
                <a:schemeClr val="dk1"/>
              </a:solidFill>
              <a:latin typeface="Myriad Pro" pitchFamily="34" charset="0"/>
              <a:ea typeface="Calibri"/>
              <a:cs typeface="Calibri"/>
              <a:sym typeface="Calibri"/>
            </a:endParaRPr>
          </a:p>
        </p:txBody>
      </p:sp>
      <p:sp>
        <p:nvSpPr>
          <p:cNvPr id="91" name="Shape 91"/>
          <p:cNvSpPr txBox="1">
            <a:spLocks noGrp="1"/>
          </p:cNvSpPr>
          <p:nvPr>
            <p:ph type="body" idx="1"/>
          </p:nvPr>
        </p:nvSpPr>
        <p:spPr>
          <a:xfrm>
            <a:off x="457200" y="1412776"/>
            <a:ext cx="8229600" cy="3481871"/>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87350" algn="l" rtl="0">
              <a:spcBef>
                <a:spcPts val="0"/>
              </a:spcBef>
              <a:buClr>
                <a:schemeClr val="dk1"/>
              </a:buClr>
              <a:buSzPct val="100000"/>
              <a:buFont typeface="Calibri"/>
              <a:buChar char="•"/>
            </a:pPr>
            <a:endParaRPr lang="en-US" sz="2400" dirty="0" smtClean="0">
              <a:solidFill>
                <a:schemeClr val="dk1"/>
              </a:solidFill>
              <a:latin typeface="Myriad Pro" pitchFamily="34" charset="0"/>
              <a:ea typeface="Calibri"/>
              <a:cs typeface="Calibri"/>
              <a:sym typeface="Calibri"/>
            </a:endParaRPr>
          </a:p>
          <a:p>
            <a:pPr marL="457200" marR="0" lvl="0" indent="-38735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The </a:t>
            </a:r>
            <a:r>
              <a:rPr lang="en-US" sz="2400" dirty="0">
                <a:solidFill>
                  <a:schemeClr val="dk1"/>
                </a:solidFill>
                <a:latin typeface="Myriad Pro" pitchFamily="34" charset="0"/>
                <a:ea typeface="Calibri"/>
                <a:cs typeface="Calibri"/>
                <a:sym typeface="Calibri"/>
              </a:rPr>
              <a:t>journey from Apple Computer Inc. to Apple Inc.</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Brick by brick - creation of an Apple that defies gravity</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Behind the scenes : Breakthrough Innovation</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Strategy like no other</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The Steve Jobs revolution</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Apple after Jobs</a:t>
            </a:r>
          </a:p>
          <a:p>
            <a:pPr marL="457200" marR="0" lvl="0" indent="-38735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Conclusion</a:t>
            </a:r>
          </a:p>
        </p:txBody>
      </p:sp>
    </p:spTree>
    <p:extLst>
      <p:ext uri="{BB962C8B-B14F-4D97-AF65-F5344CB8AC3E}">
        <p14:creationId xmlns:p14="http://schemas.microsoft.com/office/powerpoint/2010/main" xmlns="" val="370696575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APPLE AS A RETAILER</a:t>
            </a:r>
            <a:endParaRPr lang="de-DE" sz="3000" dirty="0">
              <a:latin typeface="Myriad Pro" pitchFamily="34" charset="0"/>
            </a:endParaRPr>
          </a:p>
        </p:txBody>
      </p:sp>
      <p:sp>
        <p:nvSpPr>
          <p:cNvPr id="3" name="Content Placeholder 2"/>
          <p:cNvSpPr>
            <a:spLocks noGrp="1"/>
          </p:cNvSpPr>
          <p:nvPr>
            <p:ph idx="1"/>
          </p:nvPr>
        </p:nvSpPr>
        <p:spPr>
          <a:xfrm>
            <a:off x="457200" y="1052736"/>
            <a:ext cx="8219256" cy="5184576"/>
          </a:xfrm>
          <a:ln w="12700">
            <a:solidFill>
              <a:schemeClr val="tx1"/>
            </a:solidFill>
          </a:ln>
          <a:scene3d>
            <a:camera prst="orthographicFront"/>
            <a:lightRig rig="threePt" dir="t"/>
          </a:scene3d>
          <a:sp3d>
            <a:bevelT w="139700" h="139700" prst="divot"/>
          </a:sp3d>
        </p:spPr>
        <p:txBody>
          <a:bodyPr>
            <a:noAutofit/>
          </a:bodyPr>
          <a:lstStyle/>
          <a:p>
            <a:r>
              <a:rPr lang="de-DE" sz="2400" dirty="0" err="1" smtClean="0">
                <a:latin typeface="Myriad Pro" pitchFamily="34" charset="0"/>
              </a:rPr>
              <a:t>Traditionally</a:t>
            </a:r>
            <a:r>
              <a:rPr lang="de-DE" sz="2400" dirty="0" smtClean="0">
                <a:latin typeface="Myriad Pro" pitchFamily="34" charset="0"/>
              </a:rPr>
              <a:t>, Apple </a:t>
            </a:r>
            <a:r>
              <a:rPr lang="de-DE" sz="2400" dirty="0" err="1" smtClean="0">
                <a:latin typeface="Myriad Pro" pitchFamily="34" charset="0"/>
              </a:rPr>
              <a:t>used</a:t>
            </a:r>
            <a:r>
              <a:rPr lang="de-DE" sz="2400" dirty="0" smtClean="0">
                <a:latin typeface="Myriad Pro" pitchFamily="34" charset="0"/>
              </a:rPr>
              <a:t> </a:t>
            </a:r>
            <a:r>
              <a:rPr lang="de-DE" sz="2400" dirty="0" err="1" smtClean="0">
                <a:latin typeface="Myriad Pro" pitchFamily="34" charset="0"/>
              </a:rPr>
              <a:t>authorised</a:t>
            </a:r>
            <a:r>
              <a:rPr lang="de-DE" sz="2400" dirty="0" smtClean="0">
                <a:latin typeface="Myriad Pro" pitchFamily="34" charset="0"/>
              </a:rPr>
              <a:t> </a:t>
            </a:r>
            <a:r>
              <a:rPr lang="de-DE" sz="2400" dirty="0" err="1" smtClean="0">
                <a:latin typeface="Myriad Pro" pitchFamily="34" charset="0"/>
              </a:rPr>
              <a:t>ressellers</a:t>
            </a:r>
            <a:r>
              <a:rPr lang="de-DE" sz="2400" dirty="0">
                <a:latin typeface="Myriad Pro" pitchFamily="34" charset="0"/>
              </a:rPr>
              <a:t> </a:t>
            </a:r>
            <a:r>
              <a:rPr lang="de-DE" sz="2400" dirty="0" err="1" smtClean="0">
                <a:latin typeface="Myriad Pro" pitchFamily="34" charset="0"/>
              </a:rPr>
              <a:t>for</a:t>
            </a:r>
            <a:r>
              <a:rPr lang="de-DE" sz="2400" dirty="0" smtClean="0">
                <a:latin typeface="Myriad Pro" pitchFamily="34" charset="0"/>
              </a:rPr>
              <a:t> </a:t>
            </a:r>
            <a:r>
              <a:rPr lang="de-DE" sz="2400" dirty="0" err="1" smtClean="0">
                <a:latin typeface="Myriad Pro" pitchFamily="34" charset="0"/>
              </a:rPr>
              <a:t>sale</a:t>
            </a:r>
            <a:endParaRPr lang="de-DE" sz="2400" dirty="0" smtClean="0">
              <a:latin typeface="Myriad Pro" pitchFamily="34" charset="0"/>
            </a:endParaRPr>
          </a:p>
          <a:p>
            <a:endParaRPr lang="de-DE" sz="2400" dirty="0">
              <a:latin typeface="Myriad Pro" pitchFamily="34" charset="0"/>
            </a:endParaRPr>
          </a:p>
          <a:p>
            <a:r>
              <a:rPr lang="de-DE" sz="2400" dirty="0" err="1" smtClean="0">
                <a:latin typeface="Myriad Pro" pitchFamily="34" charset="0"/>
              </a:rPr>
              <a:t>Opened</a:t>
            </a:r>
            <a:r>
              <a:rPr lang="de-DE" sz="2400" dirty="0" smtClean="0">
                <a:latin typeface="Myriad Pro" pitchFamily="34" charset="0"/>
              </a:rPr>
              <a:t> online </a:t>
            </a:r>
            <a:r>
              <a:rPr lang="de-DE" sz="2400" dirty="0" err="1" smtClean="0">
                <a:latin typeface="Myriad Pro" pitchFamily="34" charset="0"/>
              </a:rPr>
              <a:t>store</a:t>
            </a:r>
            <a:r>
              <a:rPr lang="de-DE" sz="2400" dirty="0" smtClean="0">
                <a:latin typeface="Myriad Pro" pitchFamily="34" charset="0"/>
              </a:rPr>
              <a:t> in 1997 (</a:t>
            </a:r>
            <a:r>
              <a:rPr lang="de-DE" sz="2400" dirty="0" err="1" smtClean="0">
                <a:latin typeface="Myriad Pro" pitchFamily="34" charset="0"/>
              </a:rPr>
              <a:t>product</a:t>
            </a:r>
            <a:r>
              <a:rPr lang="de-DE" sz="2400" dirty="0" smtClean="0">
                <a:latin typeface="Myriad Pro" pitchFamily="34" charset="0"/>
              </a:rPr>
              <a:t> </a:t>
            </a:r>
            <a:r>
              <a:rPr lang="de-DE" sz="2400" dirty="0" err="1" smtClean="0">
                <a:latin typeface="Myriad Pro" pitchFamily="34" charset="0"/>
              </a:rPr>
              <a:t>customization</a:t>
            </a:r>
            <a:r>
              <a:rPr lang="de-DE" sz="2400" dirty="0" smtClean="0">
                <a:latin typeface="Myriad Pro" pitchFamily="34" charset="0"/>
              </a:rPr>
              <a:t>)</a:t>
            </a:r>
          </a:p>
          <a:p>
            <a:pPr marL="0" indent="0">
              <a:buNone/>
            </a:pPr>
            <a:endParaRPr lang="de-DE" sz="2400" dirty="0">
              <a:latin typeface="Myriad Pro" pitchFamily="34" charset="0"/>
            </a:endParaRPr>
          </a:p>
          <a:p>
            <a:r>
              <a:rPr lang="de-DE" sz="2400" dirty="0" err="1" smtClean="0">
                <a:latin typeface="Myriad Pro" pitchFamily="34" charset="0"/>
              </a:rPr>
              <a:t>Apointed</a:t>
            </a:r>
            <a:r>
              <a:rPr lang="de-DE" sz="2400" dirty="0" smtClean="0">
                <a:latin typeface="Myriad Pro" pitchFamily="34" charset="0"/>
              </a:rPr>
              <a:t> </a:t>
            </a:r>
            <a:r>
              <a:rPr lang="de-DE" sz="2400" dirty="0" err="1" smtClean="0">
                <a:latin typeface="Myriad Pro" pitchFamily="34" charset="0"/>
              </a:rPr>
              <a:t>former</a:t>
            </a:r>
            <a:r>
              <a:rPr lang="de-DE" sz="2400" dirty="0" smtClean="0">
                <a:latin typeface="Myriad Pro" pitchFamily="34" charset="0"/>
              </a:rPr>
              <a:t> VP </a:t>
            </a:r>
            <a:r>
              <a:rPr lang="de-DE" sz="2400" dirty="0" err="1" smtClean="0">
                <a:latin typeface="Myriad Pro" pitchFamily="34" charset="0"/>
              </a:rPr>
              <a:t>of</a:t>
            </a:r>
            <a:r>
              <a:rPr lang="de-DE" sz="2400" dirty="0" smtClean="0">
                <a:latin typeface="Myriad Pro" pitchFamily="34" charset="0"/>
              </a:rPr>
              <a:t> </a:t>
            </a:r>
            <a:r>
              <a:rPr lang="de-DE" sz="2400" i="1" dirty="0" smtClean="0">
                <a:latin typeface="Myriad Pro" pitchFamily="34" charset="0"/>
              </a:rPr>
              <a:t>TARGET  </a:t>
            </a:r>
            <a:r>
              <a:rPr lang="de-DE" sz="2400" dirty="0" smtClean="0">
                <a:latin typeface="Myriad Pro" pitchFamily="34" charset="0"/>
              </a:rPr>
              <a:t>in a </a:t>
            </a:r>
            <a:r>
              <a:rPr lang="de-DE" sz="2400" dirty="0" err="1" smtClean="0">
                <a:latin typeface="Myriad Pro" pitchFamily="34" charset="0"/>
              </a:rPr>
              <a:t>move</a:t>
            </a:r>
            <a:r>
              <a:rPr lang="de-DE" sz="2400" dirty="0" smtClean="0">
                <a:latin typeface="Myriad Pro" pitchFamily="34" charset="0"/>
              </a:rPr>
              <a:t> </a:t>
            </a:r>
            <a:r>
              <a:rPr lang="de-DE" sz="2400" dirty="0" err="1" smtClean="0">
                <a:latin typeface="Myriad Pro" pitchFamily="34" charset="0"/>
              </a:rPr>
              <a:t>to</a:t>
            </a:r>
            <a:r>
              <a:rPr lang="de-DE" sz="2400" dirty="0" smtClean="0">
                <a:latin typeface="Myriad Pro" pitchFamily="34" charset="0"/>
              </a:rPr>
              <a:t> open </a:t>
            </a:r>
            <a:r>
              <a:rPr lang="de-DE" sz="2400" dirty="0" err="1" smtClean="0">
                <a:latin typeface="Myriad Pro" pitchFamily="34" charset="0"/>
              </a:rPr>
              <a:t>retail</a:t>
            </a:r>
            <a:r>
              <a:rPr lang="de-DE" sz="2400" dirty="0" smtClean="0">
                <a:latin typeface="Myriad Pro" pitchFamily="34" charset="0"/>
              </a:rPr>
              <a:t> </a:t>
            </a:r>
            <a:r>
              <a:rPr lang="de-DE" sz="2400" dirty="0" err="1" smtClean="0">
                <a:latin typeface="Myriad Pro" pitchFamily="34" charset="0"/>
              </a:rPr>
              <a:t>store</a:t>
            </a:r>
            <a:r>
              <a:rPr lang="de-DE" sz="2400" dirty="0" smtClean="0">
                <a:latin typeface="Myriad Pro" pitchFamily="34" charset="0"/>
              </a:rPr>
              <a:t> (2001) </a:t>
            </a:r>
            <a:r>
              <a:rPr lang="de-DE" sz="2400" dirty="0" err="1" smtClean="0">
                <a:latin typeface="Myriad Pro" pitchFamily="34" charset="0"/>
              </a:rPr>
              <a:t>with</a:t>
            </a:r>
            <a:r>
              <a:rPr lang="de-DE" sz="2400" dirty="0" smtClean="0">
                <a:latin typeface="Myriad Pro" pitchFamily="34" charset="0"/>
              </a:rPr>
              <a:t> </a:t>
            </a:r>
            <a:r>
              <a:rPr lang="de-DE" sz="2400" dirty="0" err="1" smtClean="0">
                <a:latin typeface="Myriad Pro" pitchFamily="34" charset="0"/>
              </a:rPr>
              <a:t>another</a:t>
            </a:r>
            <a:r>
              <a:rPr lang="de-DE" sz="2400" dirty="0" smtClean="0">
                <a:latin typeface="Myriad Pro" pitchFamily="34" charset="0"/>
              </a:rPr>
              <a:t> 24 </a:t>
            </a:r>
            <a:r>
              <a:rPr lang="de-DE" sz="2400" dirty="0" err="1" smtClean="0">
                <a:latin typeface="Myriad Pro" pitchFamily="34" charset="0"/>
              </a:rPr>
              <a:t>the</a:t>
            </a:r>
            <a:r>
              <a:rPr lang="de-DE" sz="2400" dirty="0" smtClean="0">
                <a:latin typeface="Myriad Pro" pitchFamily="34" charset="0"/>
              </a:rPr>
              <a:t> same </a:t>
            </a:r>
            <a:r>
              <a:rPr lang="de-DE" sz="2400" dirty="0" err="1" smtClean="0">
                <a:latin typeface="Myriad Pro" pitchFamily="34" charset="0"/>
              </a:rPr>
              <a:t>year</a:t>
            </a:r>
            <a:endParaRPr lang="de-DE" sz="2400" dirty="0" smtClean="0">
              <a:latin typeface="Myriad Pro" pitchFamily="34" charset="0"/>
            </a:endParaRPr>
          </a:p>
          <a:p>
            <a:endParaRPr lang="de-DE" sz="2400" dirty="0">
              <a:latin typeface="Myriad Pro" pitchFamily="34" charset="0"/>
            </a:endParaRPr>
          </a:p>
          <a:p>
            <a:r>
              <a:rPr lang="de-DE" sz="2400" dirty="0">
                <a:latin typeface="Myriad Pro" pitchFamily="34" charset="0"/>
              </a:rPr>
              <a:t>Main </a:t>
            </a:r>
            <a:r>
              <a:rPr lang="de-DE" sz="2400" dirty="0" err="1">
                <a:latin typeface="Myriad Pro" pitchFamily="34" charset="0"/>
              </a:rPr>
              <a:t>objective</a:t>
            </a:r>
            <a:r>
              <a:rPr lang="de-DE" sz="2400" dirty="0">
                <a:latin typeface="Myriad Pro" pitchFamily="34" charset="0"/>
              </a:rPr>
              <a:t> was </a:t>
            </a:r>
            <a:r>
              <a:rPr lang="de-DE" sz="2400" dirty="0" err="1">
                <a:latin typeface="Myriad Pro" pitchFamily="34" charset="0"/>
              </a:rPr>
              <a:t>to</a:t>
            </a:r>
            <a:r>
              <a:rPr lang="de-DE" sz="2400" dirty="0">
                <a:latin typeface="Myriad Pro" pitchFamily="34" charset="0"/>
              </a:rPr>
              <a:t> </a:t>
            </a:r>
            <a:r>
              <a:rPr lang="de-DE" sz="2400" dirty="0" err="1">
                <a:latin typeface="Myriad Pro" pitchFamily="34" charset="0"/>
              </a:rPr>
              <a:t>improve</a:t>
            </a:r>
            <a:r>
              <a:rPr lang="de-DE" sz="2400" dirty="0">
                <a:latin typeface="Myriad Pro" pitchFamily="34" charset="0"/>
              </a:rPr>
              <a:t> </a:t>
            </a:r>
            <a:r>
              <a:rPr lang="de-DE" sz="2400" dirty="0" err="1">
                <a:latin typeface="Myriad Pro" pitchFamily="34" charset="0"/>
              </a:rPr>
              <a:t>the</a:t>
            </a:r>
            <a:r>
              <a:rPr lang="de-DE" sz="2400" dirty="0">
                <a:latin typeface="Myriad Pro" pitchFamily="34" charset="0"/>
              </a:rPr>
              <a:t> 5% </a:t>
            </a:r>
            <a:r>
              <a:rPr lang="de-DE" sz="2400" dirty="0" err="1">
                <a:latin typeface="Myriad Pro" pitchFamily="34" charset="0"/>
              </a:rPr>
              <a:t>market</a:t>
            </a:r>
            <a:r>
              <a:rPr lang="de-DE" sz="2400" dirty="0">
                <a:latin typeface="Myriad Pro" pitchFamily="34" charset="0"/>
              </a:rPr>
              <a:t> </a:t>
            </a:r>
            <a:r>
              <a:rPr lang="de-DE" sz="2400" dirty="0" err="1">
                <a:latin typeface="Myriad Pro" pitchFamily="34" charset="0"/>
              </a:rPr>
              <a:t>share</a:t>
            </a:r>
            <a:r>
              <a:rPr lang="de-DE" sz="2400" dirty="0">
                <a:latin typeface="Myriad Pro" pitchFamily="34" charset="0"/>
              </a:rPr>
              <a:t> in PC </a:t>
            </a:r>
            <a:r>
              <a:rPr lang="de-DE" sz="2400" dirty="0" err="1" smtClean="0">
                <a:latin typeface="Myriad Pro" pitchFamily="34" charset="0"/>
              </a:rPr>
              <a:t>market</a:t>
            </a:r>
            <a:endParaRPr lang="de-DE" sz="2400" dirty="0" smtClean="0">
              <a:latin typeface="Myriad Pro" pitchFamily="34" charset="0"/>
            </a:endParaRPr>
          </a:p>
          <a:p>
            <a:endParaRPr lang="de-DE" sz="2400" dirty="0">
              <a:latin typeface="Myriad Pro" pitchFamily="34" charset="0"/>
            </a:endParaRPr>
          </a:p>
          <a:p>
            <a:r>
              <a:rPr lang="de-DE" sz="2400" dirty="0" err="1" smtClean="0">
                <a:latin typeface="Myriad Pro" pitchFamily="34" charset="0"/>
              </a:rPr>
              <a:t>Despite</a:t>
            </a:r>
            <a:r>
              <a:rPr lang="de-DE" sz="2400" dirty="0" smtClean="0">
                <a:latin typeface="Myriad Pro" pitchFamily="34" charset="0"/>
              </a:rPr>
              <a:t> </a:t>
            </a:r>
            <a:r>
              <a:rPr lang="de-DE" sz="2400" dirty="0" err="1" smtClean="0">
                <a:latin typeface="Myriad Pro" pitchFamily="34" charset="0"/>
              </a:rPr>
              <a:t>public</a:t>
            </a:r>
            <a:r>
              <a:rPr lang="de-DE" sz="2400" dirty="0" smtClean="0">
                <a:latin typeface="Myriad Pro" pitchFamily="34" charset="0"/>
              </a:rPr>
              <a:t> </a:t>
            </a:r>
            <a:r>
              <a:rPr lang="de-DE" sz="2400" dirty="0" err="1" smtClean="0">
                <a:latin typeface="Myriad Pro" pitchFamily="34" charset="0"/>
              </a:rPr>
              <a:t>criticism</a:t>
            </a:r>
            <a:r>
              <a:rPr lang="de-DE" sz="2400" dirty="0" smtClean="0">
                <a:latin typeface="Myriad Pro" pitchFamily="34" charset="0"/>
              </a:rPr>
              <a:t>, </a:t>
            </a:r>
            <a:r>
              <a:rPr lang="de-DE" sz="2400" dirty="0" err="1" smtClean="0">
                <a:latin typeface="Myriad Pro" pitchFamily="34" charset="0"/>
              </a:rPr>
              <a:t>retail</a:t>
            </a:r>
            <a:r>
              <a:rPr lang="de-DE" sz="2400" dirty="0" smtClean="0">
                <a:latin typeface="Myriad Pro" pitchFamily="34" charset="0"/>
              </a:rPr>
              <a:t> </a:t>
            </a:r>
            <a:r>
              <a:rPr lang="de-DE" sz="2400" dirty="0" err="1" smtClean="0">
                <a:latin typeface="Myriad Pro" pitchFamily="34" charset="0"/>
              </a:rPr>
              <a:t>stores</a:t>
            </a:r>
            <a:r>
              <a:rPr lang="de-DE" sz="2400" dirty="0" smtClean="0">
                <a:latin typeface="Myriad Pro" pitchFamily="34" charset="0"/>
              </a:rPr>
              <a:t> </a:t>
            </a:r>
            <a:r>
              <a:rPr lang="de-DE" sz="2400" dirty="0" err="1" smtClean="0">
                <a:latin typeface="Myriad Pro" pitchFamily="34" charset="0"/>
              </a:rPr>
              <a:t>were</a:t>
            </a:r>
            <a:r>
              <a:rPr lang="de-DE" sz="2400" dirty="0" smtClean="0">
                <a:latin typeface="Myriad Pro" pitchFamily="34" charset="0"/>
              </a:rPr>
              <a:t> </a:t>
            </a:r>
            <a:r>
              <a:rPr lang="de-DE" sz="2400" dirty="0" err="1" smtClean="0">
                <a:latin typeface="Myriad Pro" pitchFamily="34" charset="0"/>
              </a:rPr>
              <a:t>successful</a:t>
            </a:r>
            <a:r>
              <a:rPr lang="de-DE" sz="2400" dirty="0" smtClean="0">
                <a:latin typeface="Myriad Pro" pitchFamily="34" charset="0"/>
              </a:rPr>
              <a:t> </a:t>
            </a:r>
            <a:r>
              <a:rPr lang="de-DE" sz="2400" dirty="0" err="1" smtClean="0">
                <a:latin typeface="Myriad Pro" pitchFamily="34" charset="0"/>
              </a:rPr>
              <a:t>with</a:t>
            </a:r>
            <a:r>
              <a:rPr lang="de-DE" sz="2400" dirty="0" smtClean="0">
                <a:latin typeface="Myriad Pro" pitchFamily="34" charset="0"/>
              </a:rPr>
              <a:t> </a:t>
            </a:r>
            <a:r>
              <a:rPr lang="de-DE" sz="2400" dirty="0" err="1" smtClean="0">
                <a:latin typeface="Myriad Pro" pitchFamily="34" charset="0"/>
              </a:rPr>
              <a:t>revenue</a:t>
            </a:r>
            <a:r>
              <a:rPr lang="de-DE" sz="2400" dirty="0" smtClean="0">
                <a:latin typeface="Myriad Pro" pitchFamily="34" charset="0"/>
              </a:rPr>
              <a:t> </a:t>
            </a:r>
            <a:r>
              <a:rPr lang="de-DE" sz="2400" dirty="0" err="1" smtClean="0">
                <a:latin typeface="Myriad Pro" pitchFamily="34" charset="0"/>
              </a:rPr>
              <a:t>worth</a:t>
            </a:r>
            <a:r>
              <a:rPr lang="de-DE" sz="2400" dirty="0" smtClean="0">
                <a:latin typeface="Myriad Pro" pitchFamily="34" charset="0"/>
              </a:rPr>
              <a:t> US$ 1.19 </a:t>
            </a:r>
            <a:r>
              <a:rPr lang="de-DE" sz="2400" dirty="0" err="1" smtClean="0">
                <a:latin typeface="Myriad Pro" pitchFamily="34" charset="0"/>
              </a:rPr>
              <a:t>billion</a:t>
            </a:r>
            <a:endParaRPr lang="de-DE" sz="2400" dirty="0">
              <a:latin typeface="Myriad Pro" pitchFamily="34" charset="0"/>
            </a:endParaRPr>
          </a:p>
          <a:p>
            <a:endParaRPr lang="de-DE" sz="2400" dirty="0">
              <a:latin typeface="Myriad Pro" pitchFamily="34" charset="0"/>
            </a:endParaRPr>
          </a:p>
        </p:txBody>
      </p:sp>
    </p:spTree>
    <p:extLst>
      <p:ext uri="{BB962C8B-B14F-4D97-AF65-F5344CB8AC3E}">
        <p14:creationId xmlns:p14="http://schemas.microsoft.com/office/powerpoint/2010/main" xmlns="" val="1560716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a:ln w="12700">
            <a:solidFill>
              <a:schemeClr val="tx1"/>
            </a:solidFill>
          </a:ln>
          <a:scene3d>
            <a:camera prst="orthographicFront"/>
            <a:lightRig rig="threePt" dir="t"/>
          </a:scene3d>
          <a:sp3d>
            <a:bevelT w="139700" h="139700" prst="divot"/>
          </a:sp3d>
        </p:spPr>
        <p:txBody>
          <a:bodyPr/>
          <a:lstStyle/>
          <a:p>
            <a:r>
              <a:rPr lang="de-DE" sz="2400" dirty="0" err="1" smtClean="0">
                <a:latin typeface="Myriad Pro" pitchFamily="34" charset="0"/>
              </a:rPr>
              <a:t>Careful</a:t>
            </a:r>
            <a:r>
              <a:rPr lang="de-DE" sz="2400" dirty="0" smtClean="0">
                <a:latin typeface="Myriad Pro" pitchFamily="34" charset="0"/>
              </a:rPr>
              <a:t> </a:t>
            </a:r>
            <a:r>
              <a:rPr lang="de-DE" sz="2400" dirty="0" err="1" smtClean="0">
                <a:latin typeface="Myriad Pro" pitchFamily="34" charset="0"/>
              </a:rPr>
              <a:t>employee</a:t>
            </a:r>
            <a:r>
              <a:rPr lang="de-DE" sz="2400" dirty="0" smtClean="0">
                <a:latin typeface="Myriad Pro" pitchFamily="34" charset="0"/>
              </a:rPr>
              <a:t> </a:t>
            </a:r>
            <a:r>
              <a:rPr lang="de-DE" sz="2400" dirty="0" err="1" smtClean="0">
                <a:latin typeface="Myriad Pro" pitchFamily="34" charset="0"/>
              </a:rPr>
              <a:t>selection</a:t>
            </a:r>
            <a:r>
              <a:rPr lang="de-DE" sz="2400" dirty="0" smtClean="0">
                <a:latin typeface="Myriad Pro" pitchFamily="34" charset="0"/>
              </a:rPr>
              <a:t> </a:t>
            </a:r>
            <a:r>
              <a:rPr lang="de-DE" sz="2400" dirty="0" err="1" smtClean="0">
                <a:latin typeface="Myriad Pro" pitchFamily="34" charset="0"/>
              </a:rPr>
              <a:t>and</a:t>
            </a:r>
            <a:r>
              <a:rPr lang="de-DE" sz="2400" dirty="0" smtClean="0">
                <a:latin typeface="Myriad Pro" pitchFamily="34" charset="0"/>
              </a:rPr>
              <a:t> </a:t>
            </a:r>
            <a:r>
              <a:rPr lang="de-DE" sz="2400" dirty="0" err="1" smtClean="0">
                <a:latin typeface="Myriad Pro" pitchFamily="34" charset="0"/>
              </a:rPr>
              <a:t>training</a:t>
            </a:r>
            <a:endParaRPr lang="de-DE" sz="2400" dirty="0" smtClean="0">
              <a:latin typeface="Myriad Pro" pitchFamily="34" charset="0"/>
            </a:endParaRPr>
          </a:p>
          <a:p>
            <a:endParaRPr lang="de-DE" sz="2400" dirty="0">
              <a:latin typeface="Myriad Pro" pitchFamily="34" charset="0"/>
            </a:endParaRPr>
          </a:p>
          <a:p>
            <a:r>
              <a:rPr lang="de-DE" sz="2400" dirty="0" smtClean="0">
                <a:latin typeface="Myriad Pro" pitchFamily="34" charset="0"/>
              </a:rPr>
              <a:t>3 </a:t>
            </a:r>
            <a:r>
              <a:rPr lang="de-DE" sz="2400" dirty="0" err="1" smtClean="0">
                <a:latin typeface="Myriad Pro" pitchFamily="34" charset="0"/>
              </a:rPr>
              <a:t>step</a:t>
            </a:r>
            <a:r>
              <a:rPr lang="de-DE" sz="2400" dirty="0" smtClean="0">
                <a:latin typeface="Myriad Pro" pitchFamily="34" charset="0"/>
              </a:rPr>
              <a:t> </a:t>
            </a:r>
            <a:r>
              <a:rPr lang="de-DE" sz="2400" dirty="0" err="1" smtClean="0">
                <a:latin typeface="Myriad Pro" pitchFamily="34" charset="0"/>
              </a:rPr>
              <a:t>sales</a:t>
            </a:r>
            <a:r>
              <a:rPr lang="de-DE" sz="2400" dirty="0" smtClean="0">
                <a:latin typeface="Myriad Pro" pitchFamily="34" charset="0"/>
              </a:rPr>
              <a:t> </a:t>
            </a:r>
            <a:r>
              <a:rPr lang="de-DE" sz="2400" dirty="0" err="1" smtClean="0">
                <a:latin typeface="Myriad Pro" pitchFamily="34" charset="0"/>
              </a:rPr>
              <a:t>process</a:t>
            </a:r>
            <a:r>
              <a:rPr lang="de-DE" sz="2400" dirty="0" smtClean="0">
                <a:latin typeface="Myriad Pro" pitchFamily="34" charset="0"/>
              </a:rPr>
              <a:t> : </a:t>
            </a:r>
            <a:r>
              <a:rPr lang="de-DE" sz="2400" dirty="0" err="1" smtClean="0">
                <a:latin typeface="Myriad Pro" pitchFamily="34" charset="0"/>
              </a:rPr>
              <a:t>position</a:t>
            </a:r>
            <a:r>
              <a:rPr lang="de-DE" sz="2400" dirty="0" smtClean="0">
                <a:latin typeface="Myriad Pro" pitchFamily="34" charset="0"/>
              </a:rPr>
              <a:t>, </a:t>
            </a:r>
            <a:r>
              <a:rPr lang="de-DE" sz="2400" dirty="0" err="1" smtClean="0">
                <a:latin typeface="Myriad Pro" pitchFamily="34" charset="0"/>
              </a:rPr>
              <a:t>permission</a:t>
            </a:r>
            <a:r>
              <a:rPr lang="de-DE" sz="2400" dirty="0" smtClean="0">
                <a:latin typeface="Myriad Pro" pitchFamily="34" charset="0"/>
              </a:rPr>
              <a:t>, probe</a:t>
            </a:r>
          </a:p>
          <a:p>
            <a:endParaRPr lang="de-DE" sz="2400" dirty="0">
              <a:latin typeface="Myriad Pro" pitchFamily="34" charset="0"/>
            </a:endParaRPr>
          </a:p>
          <a:p>
            <a:r>
              <a:rPr lang="de-DE" sz="2400" dirty="0" smtClean="0">
                <a:latin typeface="Myriad Pro" pitchFamily="34" charset="0"/>
              </a:rPr>
              <a:t>Also </a:t>
            </a:r>
            <a:r>
              <a:rPr lang="de-DE" sz="2400" dirty="0" err="1" smtClean="0">
                <a:latin typeface="Myriad Pro" pitchFamily="34" charset="0"/>
              </a:rPr>
              <a:t>lead</a:t>
            </a:r>
            <a:r>
              <a:rPr lang="de-DE" sz="2400" dirty="0" smtClean="0">
                <a:latin typeface="Myriad Pro" pitchFamily="34" charset="0"/>
              </a:rPr>
              <a:t> </a:t>
            </a:r>
            <a:r>
              <a:rPr lang="de-DE" sz="2400" dirty="0" err="1" smtClean="0">
                <a:latin typeface="Myriad Pro" pitchFamily="34" charset="0"/>
              </a:rPr>
              <a:t>to</a:t>
            </a:r>
            <a:r>
              <a:rPr lang="de-DE" sz="2400" dirty="0" smtClean="0">
                <a:latin typeface="Myriad Pro" pitchFamily="34" charset="0"/>
              </a:rPr>
              <a:t> Channel </a:t>
            </a:r>
            <a:r>
              <a:rPr lang="de-DE" sz="2400" dirty="0" err="1" smtClean="0">
                <a:latin typeface="Myriad Pro" pitchFamily="34" charset="0"/>
              </a:rPr>
              <a:t>conflict</a:t>
            </a:r>
            <a:endParaRPr lang="de-DE" sz="2400" dirty="0">
              <a:latin typeface="Myriad Pro" pitchFamily="34" charset="0"/>
            </a:endParaRPr>
          </a:p>
          <a:p>
            <a:endParaRPr lang="de-DE" sz="2400" dirty="0" smtClean="0">
              <a:latin typeface="Myriad Pro" pitchFamily="34" charset="0"/>
            </a:endParaRPr>
          </a:p>
          <a:p>
            <a:r>
              <a:rPr lang="de-DE" sz="2400" dirty="0" err="1" smtClean="0">
                <a:latin typeface="Myriad Pro" pitchFamily="34" charset="0"/>
              </a:rPr>
              <a:t>Resellers</a:t>
            </a:r>
            <a:r>
              <a:rPr lang="de-DE" sz="2400" dirty="0" smtClean="0">
                <a:latin typeface="Myriad Pro" pitchFamily="34" charset="0"/>
              </a:rPr>
              <a:t> </a:t>
            </a:r>
            <a:r>
              <a:rPr lang="de-DE" sz="2400" dirty="0" err="1" smtClean="0">
                <a:latin typeface="Myriad Pro" pitchFamily="34" charset="0"/>
              </a:rPr>
              <a:t>filed</a:t>
            </a:r>
            <a:r>
              <a:rPr lang="de-DE" sz="2400" dirty="0" smtClean="0">
                <a:latin typeface="Myriad Pro" pitchFamily="34" charset="0"/>
              </a:rPr>
              <a:t> </a:t>
            </a:r>
            <a:r>
              <a:rPr lang="de-DE" sz="2400" dirty="0" err="1" smtClean="0">
                <a:latin typeface="Myriad Pro" pitchFamily="34" charset="0"/>
              </a:rPr>
              <a:t>multimillion</a:t>
            </a:r>
            <a:r>
              <a:rPr lang="de-DE" sz="2400" dirty="0" smtClean="0">
                <a:latin typeface="Myriad Pro" pitchFamily="34" charset="0"/>
              </a:rPr>
              <a:t>-dollar </a:t>
            </a:r>
            <a:r>
              <a:rPr lang="de-DE" sz="2400" dirty="0" err="1" smtClean="0">
                <a:latin typeface="Myriad Pro" pitchFamily="34" charset="0"/>
              </a:rPr>
              <a:t>lawsuit</a:t>
            </a:r>
            <a:r>
              <a:rPr lang="de-DE" sz="2400" dirty="0" smtClean="0">
                <a:latin typeface="Myriad Pro" pitchFamily="34" charset="0"/>
              </a:rPr>
              <a:t>.</a:t>
            </a:r>
          </a:p>
          <a:p>
            <a:endParaRPr lang="de-DE" sz="2400" dirty="0">
              <a:latin typeface="Myriad Pro" pitchFamily="34" charset="0"/>
            </a:endParaRPr>
          </a:p>
          <a:p>
            <a:r>
              <a:rPr lang="de-DE" sz="2400" dirty="0" smtClean="0">
                <a:latin typeface="Myriad Pro" pitchFamily="34" charset="0"/>
              </a:rPr>
              <a:t>By 2006, Apple reached out-of-court settlements with the plaintiffs.</a:t>
            </a:r>
          </a:p>
        </p:txBody>
      </p:sp>
    </p:spTree>
    <p:extLst>
      <p:ext uri="{BB962C8B-B14F-4D97-AF65-F5344CB8AC3E}">
        <p14:creationId xmlns:p14="http://schemas.microsoft.com/office/powerpoint/2010/main" xmlns="" val="151429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normAutofit/>
          </a:bodyPr>
          <a:lstStyle/>
          <a:p>
            <a:r>
              <a:rPr lang="de-DE" sz="3000" dirty="0" smtClean="0">
                <a:latin typeface="Myriad Pro" pitchFamily="34" charset="0"/>
              </a:rPr>
              <a:t>MANAGEMENT STRATEGY</a:t>
            </a:r>
            <a:endParaRPr lang="de-DE" sz="3000" dirty="0">
              <a:latin typeface="Myriad Pro" pitchFamily="34" charset="0"/>
            </a:endParaRPr>
          </a:p>
        </p:txBody>
      </p:sp>
      <p:sp>
        <p:nvSpPr>
          <p:cNvPr id="3" name="Content Placeholder 2"/>
          <p:cNvSpPr>
            <a:spLocks noGrp="1"/>
          </p:cNvSpPr>
          <p:nvPr>
            <p:ph idx="1"/>
          </p:nvPr>
        </p:nvSpPr>
        <p:spPr>
          <a:xfrm>
            <a:off x="457200" y="1196752"/>
            <a:ext cx="8229600" cy="5007099"/>
          </a:xfrm>
          <a:ln w="12700">
            <a:solidFill>
              <a:schemeClr val="tx1"/>
            </a:solidFill>
          </a:ln>
          <a:scene3d>
            <a:camera prst="orthographicFront"/>
            <a:lightRig rig="threePt" dir="t"/>
          </a:scene3d>
          <a:sp3d>
            <a:bevelT w="139700" h="139700" prst="divot"/>
          </a:sp3d>
        </p:spPr>
        <p:txBody>
          <a:bodyPr/>
          <a:lstStyle/>
          <a:p>
            <a:r>
              <a:rPr lang="de-DE" sz="2400" dirty="0" err="1" smtClean="0">
                <a:latin typeface="Myriad Pro" pitchFamily="34" charset="0"/>
              </a:rPr>
              <a:t>Micromanaging</a:t>
            </a:r>
            <a:endParaRPr lang="de-DE" sz="2400" dirty="0" smtClean="0">
              <a:latin typeface="Myriad Pro" pitchFamily="34" charset="0"/>
            </a:endParaRPr>
          </a:p>
          <a:p>
            <a:pPr marL="0" indent="0">
              <a:buNone/>
            </a:pPr>
            <a:endParaRPr lang="de-DE" sz="2400" dirty="0" smtClean="0">
              <a:latin typeface="Myriad Pro" pitchFamily="34" charset="0"/>
            </a:endParaRPr>
          </a:p>
          <a:p>
            <a:r>
              <a:rPr lang="de-DE" sz="2400" dirty="0" smtClean="0">
                <a:latin typeface="Myriad Pro" pitchFamily="34" charset="0"/>
              </a:rPr>
              <a:t>Expertise</a:t>
            </a:r>
          </a:p>
          <a:p>
            <a:endParaRPr lang="de-DE" sz="2400" dirty="0" smtClean="0">
              <a:latin typeface="Myriad Pro" pitchFamily="34" charset="0"/>
            </a:endParaRPr>
          </a:p>
          <a:p>
            <a:r>
              <a:rPr lang="de-DE" sz="2400" dirty="0" err="1" smtClean="0">
                <a:latin typeface="Myriad Pro" pitchFamily="34" charset="0"/>
              </a:rPr>
              <a:t>Responsibility</a:t>
            </a:r>
            <a:endParaRPr lang="de-DE" sz="2400" dirty="0" smtClean="0">
              <a:latin typeface="Myriad Pro" pitchFamily="34" charset="0"/>
            </a:endParaRPr>
          </a:p>
          <a:p>
            <a:endParaRPr lang="de-DE" sz="2400" dirty="0" smtClean="0">
              <a:latin typeface="Myriad Pro" pitchFamily="34" charset="0"/>
            </a:endParaRPr>
          </a:p>
          <a:p>
            <a:r>
              <a:rPr lang="de-DE" sz="2400" dirty="0" smtClean="0">
                <a:latin typeface="Myriad Pro" pitchFamily="34" charset="0"/>
              </a:rPr>
              <a:t>Secrecy</a:t>
            </a:r>
          </a:p>
          <a:p>
            <a:endParaRPr lang="de-DE" sz="2400" dirty="0">
              <a:latin typeface="Myriad Pro" pitchFamily="34" charset="0"/>
            </a:endParaRPr>
          </a:p>
          <a:p>
            <a:r>
              <a:rPr lang="de-DE" sz="2400" dirty="0" smtClean="0">
                <a:latin typeface="Myriad Pro" pitchFamily="34" charset="0"/>
              </a:rPr>
              <a:t>Fear</a:t>
            </a:r>
          </a:p>
          <a:p>
            <a:endParaRPr lang="de-DE" dirty="0">
              <a:latin typeface="Myriad Pro"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51190" y="1412776"/>
            <a:ext cx="2381250" cy="1466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56176" y="3068960"/>
            <a:ext cx="2381250" cy="2962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4886" y="2276872"/>
            <a:ext cx="2381250" cy="2038350"/>
          </a:xfrm>
          <a:prstGeom prst="rect">
            <a:avLst/>
          </a:prstGeom>
        </p:spPr>
      </p:pic>
    </p:spTree>
    <p:extLst>
      <p:ext uri="{BB962C8B-B14F-4D97-AF65-F5344CB8AC3E}">
        <p14:creationId xmlns:p14="http://schemas.microsoft.com/office/powerpoint/2010/main" xmlns="" val="424451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12"/>
            <a:ext cx="8229600" cy="764716"/>
          </a:xfrm>
          <a:prstGeom prst="rect">
            <a:avLst/>
          </a:prstGeom>
          <a:noFill/>
          <a:ln>
            <a:noFill/>
          </a:ln>
        </p:spPr>
        <p:txBody>
          <a:bodyPr lIns="91425" tIns="45700" rIns="91425" bIns="45700" anchor="ctr" anchorCtr="0">
            <a:noAutofit/>
          </a:bodyPr>
          <a:lstStyle/>
          <a:p>
            <a:pPr lvl="0" rtl="0">
              <a:buNone/>
            </a:pPr>
            <a:r>
              <a:rPr lang="en-US" sz="3000" dirty="0" smtClean="0">
                <a:solidFill>
                  <a:schemeClr val="dk1"/>
                </a:solidFill>
                <a:latin typeface="Myriad Pro" pitchFamily="34" charset="0"/>
                <a:ea typeface="Calibri"/>
                <a:cs typeface="Calibri"/>
                <a:sym typeface="Calibri"/>
              </a:rPr>
              <a:t>THE STEVE JOBS REVOLUTION</a:t>
            </a:r>
            <a:endParaRPr lang="en-US" sz="3000" dirty="0">
              <a:solidFill>
                <a:schemeClr val="dk1"/>
              </a:solidFill>
              <a:latin typeface="Myriad Pro" pitchFamily="34" charset="0"/>
              <a:ea typeface="Calibri"/>
              <a:cs typeface="Calibri"/>
              <a:sym typeface="Calibri"/>
            </a:endParaRPr>
          </a:p>
        </p:txBody>
      </p:sp>
      <p:pic>
        <p:nvPicPr>
          <p:cNvPr id="104" name="Shape 104"/>
          <p:cNvPicPr preferRelativeResize="0"/>
          <p:nvPr/>
        </p:nvPicPr>
        <p:blipFill>
          <a:blip r:embed="rId3"/>
          <a:stretch>
            <a:fillRect/>
          </a:stretch>
        </p:blipFill>
        <p:spPr>
          <a:xfrm>
            <a:off x="714375" y="1237725"/>
            <a:ext cx="7715250" cy="489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12"/>
            <a:ext cx="8229600" cy="76471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dirty="0" smtClean="0">
                <a:solidFill>
                  <a:schemeClr val="dk1"/>
                </a:solidFill>
                <a:latin typeface="Myriad Pro" pitchFamily="34" charset="0"/>
                <a:ea typeface="Calibri"/>
                <a:cs typeface="Calibri"/>
                <a:sym typeface="Calibri"/>
              </a:rPr>
              <a:t>STEVE JOBS - THE MAN HIMSELF</a:t>
            </a:r>
            <a:endParaRPr lang="en-US" sz="3000" dirty="0">
              <a:solidFill>
                <a:schemeClr val="dk1"/>
              </a:solidFill>
              <a:latin typeface="Myriad Pro" pitchFamily="34" charset="0"/>
              <a:ea typeface="Calibri"/>
              <a:cs typeface="Calibri"/>
              <a:sym typeface="Calibri"/>
            </a:endParaRPr>
          </a:p>
        </p:txBody>
      </p:sp>
      <p:sp>
        <p:nvSpPr>
          <p:cNvPr id="110" name="Shape 110"/>
          <p:cNvSpPr txBox="1">
            <a:spLocks noGrp="1"/>
          </p:cNvSpPr>
          <p:nvPr>
            <p:ph type="body" idx="1"/>
          </p:nvPr>
        </p:nvSpPr>
        <p:spPr>
          <a:xfrm>
            <a:off x="528475" y="1124744"/>
            <a:ext cx="8229600" cy="4950296"/>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Control </a:t>
            </a:r>
            <a:r>
              <a:rPr lang="en-US" sz="2400" dirty="0" smtClean="0">
                <a:solidFill>
                  <a:schemeClr val="dk1"/>
                </a:solidFill>
                <a:latin typeface="Myriad Pro" pitchFamily="34" charset="0"/>
                <a:ea typeface="Calibri"/>
                <a:cs typeface="Calibri"/>
                <a:sym typeface="Calibri"/>
              </a:rPr>
              <a:t>freak</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Perfectionist</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Inspiration and </a:t>
            </a:r>
            <a:r>
              <a:rPr lang="en-US" sz="2400" dirty="0" smtClean="0">
                <a:solidFill>
                  <a:schemeClr val="dk1"/>
                </a:solidFill>
                <a:latin typeface="Myriad Pro" pitchFamily="34" charset="0"/>
                <a:ea typeface="Calibri"/>
                <a:cs typeface="Calibri"/>
                <a:sym typeface="Calibri"/>
              </a:rPr>
              <a:t>Motivation</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“Bending reality</a:t>
            </a:r>
            <a:r>
              <a:rPr lang="en-US" sz="2400" dirty="0" smtClean="0">
                <a:solidFill>
                  <a:schemeClr val="dk1"/>
                </a:solidFill>
                <a:latin typeface="Myriad Pro" pitchFamily="34" charset="0"/>
                <a:ea typeface="Calibri"/>
                <a:cs typeface="Calibri"/>
                <a:sym typeface="Calibri"/>
              </a:rPr>
              <a:t>”</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“Impute</a:t>
            </a:r>
            <a:r>
              <a:rPr lang="en-US" sz="2400" dirty="0" smtClean="0">
                <a:solidFill>
                  <a:schemeClr val="dk1"/>
                </a:solidFill>
                <a:latin typeface="Myriad Pro" pitchFamily="34" charset="0"/>
                <a:ea typeface="Calibri"/>
                <a:cs typeface="Calibri"/>
                <a:sym typeface="Calibri"/>
              </a:rPr>
              <a:t>”</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Focus on detail - with an eye on the big </a:t>
            </a:r>
            <a:r>
              <a:rPr lang="en-US" sz="2400" dirty="0" smtClean="0">
                <a:solidFill>
                  <a:schemeClr val="dk1"/>
                </a:solidFill>
                <a:latin typeface="Myriad Pro" pitchFamily="34" charset="0"/>
                <a:ea typeface="Calibri"/>
                <a:cs typeface="Calibri"/>
                <a:sym typeface="Calibri"/>
              </a:rPr>
              <a:t>picture</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Challenge people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12"/>
            <a:ext cx="8229600" cy="764716"/>
          </a:xfrm>
          <a:prstGeom prst="rect">
            <a:avLst/>
          </a:prstGeom>
          <a:noFill/>
          <a:ln>
            <a:noFill/>
          </a:ln>
        </p:spPr>
        <p:txBody>
          <a:bodyPr lIns="91425" tIns="45700" rIns="91425" bIns="45700" anchor="ctr" anchorCtr="0">
            <a:noAutofit/>
          </a:bodyPr>
          <a:lstStyle/>
          <a:p>
            <a:pPr lvl="0" rtl="0">
              <a:buNone/>
            </a:pPr>
            <a:r>
              <a:rPr lang="en-US" sz="3000" dirty="0" smtClean="0">
                <a:solidFill>
                  <a:schemeClr val="dk1"/>
                </a:solidFill>
                <a:latin typeface="Myriad Pro" pitchFamily="34" charset="0"/>
                <a:ea typeface="Calibri"/>
                <a:cs typeface="Calibri"/>
                <a:sym typeface="Calibri"/>
              </a:rPr>
              <a:t>LESSONS IMBIBED AT APPLE INC.</a:t>
            </a:r>
            <a:endParaRPr lang="en-US" sz="3000" dirty="0">
              <a:solidFill>
                <a:schemeClr val="dk1"/>
              </a:solidFill>
              <a:latin typeface="Myriad Pro" pitchFamily="34" charset="0"/>
              <a:ea typeface="Calibri"/>
              <a:cs typeface="Calibri"/>
              <a:sym typeface="Calibri"/>
            </a:endParaRPr>
          </a:p>
        </p:txBody>
      </p:sp>
      <p:sp>
        <p:nvSpPr>
          <p:cNvPr id="116" name="Shape 116"/>
          <p:cNvSpPr txBox="1">
            <a:spLocks noGrp="1"/>
          </p:cNvSpPr>
          <p:nvPr>
            <p:ph type="body" idx="1"/>
          </p:nvPr>
        </p:nvSpPr>
        <p:spPr>
          <a:xfrm>
            <a:off x="457200" y="908720"/>
            <a:ext cx="8219256" cy="5688632"/>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Focus</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Simplify</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Products before </a:t>
            </a:r>
            <a:r>
              <a:rPr lang="en-US" sz="2400" dirty="0" smtClean="0">
                <a:solidFill>
                  <a:schemeClr val="dk1"/>
                </a:solidFill>
                <a:latin typeface="Myriad Pro" pitchFamily="34" charset="0"/>
                <a:ea typeface="Calibri"/>
                <a:cs typeface="Calibri"/>
                <a:sym typeface="Calibri"/>
              </a:rPr>
              <a:t>profits</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Perfection</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smtClean="0">
                <a:solidFill>
                  <a:schemeClr val="dk1"/>
                </a:solidFill>
                <a:latin typeface="Myriad Pro" pitchFamily="34" charset="0"/>
                <a:ea typeface="Calibri"/>
                <a:cs typeface="Calibri"/>
                <a:sym typeface="Calibri"/>
              </a:rPr>
              <a:t>Leapfrogging</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Taking responsibility </a:t>
            </a:r>
            <a:r>
              <a:rPr lang="en-US" sz="2400" dirty="0" smtClean="0">
                <a:solidFill>
                  <a:schemeClr val="dk1"/>
                </a:solidFill>
                <a:latin typeface="Myriad Pro" pitchFamily="34" charset="0"/>
                <a:ea typeface="Calibri"/>
                <a:cs typeface="Calibri"/>
                <a:sym typeface="Calibri"/>
              </a:rPr>
              <a:t>end-to-end</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Work with the </a:t>
            </a:r>
            <a:r>
              <a:rPr lang="en-US" sz="2400" dirty="0" smtClean="0">
                <a:solidFill>
                  <a:schemeClr val="dk1"/>
                </a:solidFill>
                <a:latin typeface="Myriad Pro" pitchFamily="34" charset="0"/>
                <a:ea typeface="Calibri"/>
                <a:cs typeface="Calibri"/>
                <a:sym typeface="Calibri"/>
              </a:rPr>
              <a:t>best</a:t>
            </a:r>
          </a:p>
          <a:p>
            <a:pPr marL="457200" marR="0" lvl="0" indent="-342900" algn="l" rtl="0">
              <a:spcBef>
                <a:spcPts val="0"/>
              </a:spcBef>
              <a:buClr>
                <a:schemeClr val="dk1"/>
              </a:buClr>
              <a:buSzPct val="100000"/>
              <a:buFont typeface="Calibri"/>
              <a:buChar char="•"/>
            </a:pP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Combine humanities and </a:t>
            </a:r>
            <a:r>
              <a:rPr lang="en-US" sz="2400" dirty="0" smtClean="0">
                <a:solidFill>
                  <a:schemeClr val="dk1"/>
                </a:solidFill>
                <a:latin typeface="Myriad Pro" pitchFamily="34" charset="0"/>
                <a:ea typeface="Calibri"/>
                <a:cs typeface="Calibri"/>
                <a:sym typeface="Calibri"/>
              </a:rPr>
              <a:t>technology</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57200" y="908720"/>
            <a:ext cx="8219256" cy="5760640"/>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Leading the </a:t>
            </a:r>
            <a:r>
              <a:rPr lang="en-US" sz="2300" dirty="0" err="1" smtClean="0">
                <a:solidFill>
                  <a:schemeClr val="dk1"/>
                </a:solidFill>
                <a:latin typeface="Myriad Pro" pitchFamily="34" charset="0"/>
                <a:ea typeface="Calibri"/>
                <a:cs typeface="Calibri"/>
                <a:sym typeface="Calibri"/>
              </a:rPr>
              <a:t>masterclass</a:t>
            </a:r>
            <a:endParaRPr lang="en-US" sz="2300" dirty="0" smtClean="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endParaRPr lang="en-US" sz="23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Slowdown in new product </a:t>
            </a:r>
            <a:r>
              <a:rPr lang="en-US" sz="2300" dirty="0" smtClean="0">
                <a:solidFill>
                  <a:schemeClr val="dk1"/>
                </a:solidFill>
                <a:latin typeface="Myriad Pro" pitchFamily="34" charset="0"/>
                <a:ea typeface="Calibri"/>
                <a:cs typeface="Calibri"/>
                <a:sym typeface="Calibri"/>
              </a:rPr>
              <a:t>releases</a:t>
            </a:r>
          </a:p>
          <a:p>
            <a:pPr marL="457200" marR="0" lvl="0" indent="-342900" algn="l" rtl="0">
              <a:spcBef>
                <a:spcPts val="0"/>
              </a:spcBef>
              <a:buClr>
                <a:schemeClr val="dk1"/>
              </a:buClr>
              <a:buSzPct val="100000"/>
              <a:buFont typeface="Calibri"/>
              <a:buChar char="•"/>
            </a:pPr>
            <a:endParaRPr lang="en-US" sz="2300" dirty="0">
              <a:solidFill>
                <a:schemeClr val="dk1"/>
              </a:solidFill>
              <a:latin typeface="Myriad Pro" pitchFamily="34" charset="0"/>
              <a:ea typeface="Calibri"/>
              <a:cs typeface="Calibri"/>
              <a:sym typeface="Calibri"/>
            </a:endParaRPr>
          </a:p>
          <a:p>
            <a:pPr marL="457200" lvl="0" indent="-342900"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Limitation on innovation in existing </a:t>
            </a:r>
            <a:r>
              <a:rPr lang="en-US" sz="2300" dirty="0" smtClean="0">
                <a:solidFill>
                  <a:schemeClr val="dk1"/>
                </a:solidFill>
                <a:latin typeface="Myriad Pro" pitchFamily="34" charset="0"/>
                <a:ea typeface="Calibri"/>
                <a:cs typeface="Calibri"/>
                <a:sym typeface="Calibri"/>
              </a:rPr>
              <a:t>products</a:t>
            </a:r>
          </a:p>
          <a:p>
            <a:pPr marL="457200" lvl="0" indent="-342900" rtl="0">
              <a:spcBef>
                <a:spcPts val="0"/>
              </a:spcBef>
              <a:buClr>
                <a:schemeClr val="dk1"/>
              </a:buClr>
              <a:buSzPct val="100000"/>
              <a:buFont typeface="Calibri"/>
              <a:buChar char="•"/>
            </a:pPr>
            <a:endParaRPr lang="en-US" sz="23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Investors demand </a:t>
            </a:r>
            <a:r>
              <a:rPr lang="en-US" sz="2300" dirty="0" smtClean="0">
                <a:solidFill>
                  <a:schemeClr val="dk1"/>
                </a:solidFill>
                <a:latin typeface="Myriad Pro" pitchFamily="34" charset="0"/>
                <a:ea typeface="Calibri"/>
                <a:cs typeface="Calibri"/>
                <a:sym typeface="Calibri"/>
              </a:rPr>
              <a:t>diversification</a:t>
            </a:r>
          </a:p>
          <a:p>
            <a:pPr marL="457200" marR="0" lvl="0" indent="-342900" algn="l" rtl="0">
              <a:spcBef>
                <a:spcPts val="0"/>
              </a:spcBef>
              <a:buClr>
                <a:schemeClr val="dk1"/>
              </a:buClr>
              <a:buSzPct val="100000"/>
              <a:buFont typeface="Calibri"/>
              <a:buChar char="•"/>
            </a:pPr>
            <a:endParaRPr lang="en-US" sz="23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Home automation - taking over the living </a:t>
            </a:r>
            <a:r>
              <a:rPr lang="en-US" sz="2300" dirty="0" smtClean="0">
                <a:solidFill>
                  <a:schemeClr val="dk1"/>
                </a:solidFill>
                <a:latin typeface="Myriad Pro" pitchFamily="34" charset="0"/>
                <a:ea typeface="Calibri"/>
                <a:cs typeface="Calibri"/>
                <a:sym typeface="Calibri"/>
              </a:rPr>
              <a:t>room</a:t>
            </a:r>
          </a:p>
          <a:p>
            <a:pPr marL="457200" marR="0" lvl="0" indent="-342900" algn="l" rtl="0">
              <a:spcBef>
                <a:spcPts val="0"/>
              </a:spcBef>
              <a:buClr>
                <a:schemeClr val="dk1"/>
              </a:buClr>
              <a:buSzPct val="100000"/>
              <a:buFont typeface="Calibri"/>
              <a:buChar char="•"/>
            </a:pPr>
            <a:endParaRPr lang="en-US" sz="23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Future products / services</a:t>
            </a:r>
          </a:p>
          <a:p>
            <a:pPr marL="914400" marR="0" lvl="1"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Apple TV</a:t>
            </a:r>
          </a:p>
          <a:p>
            <a:pPr marL="914400" marR="0" lvl="1" indent="-342900" algn="l" rtl="0">
              <a:spcBef>
                <a:spcPts val="0"/>
              </a:spcBef>
              <a:buClr>
                <a:schemeClr val="dk1"/>
              </a:buClr>
              <a:buSzPct val="100000"/>
              <a:buFont typeface="Calibri"/>
              <a:buChar char="–"/>
            </a:pPr>
            <a:r>
              <a:rPr lang="en-US" sz="2300" dirty="0" err="1">
                <a:solidFill>
                  <a:schemeClr val="dk1"/>
                </a:solidFill>
                <a:latin typeface="Myriad Pro" pitchFamily="34" charset="0"/>
                <a:ea typeface="Calibri"/>
                <a:cs typeface="Calibri"/>
                <a:sym typeface="Calibri"/>
              </a:rPr>
              <a:t>iCloud</a:t>
            </a:r>
            <a:endParaRPr lang="en-US" sz="2300" dirty="0">
              <a:solidFill>
                <a:schemeClr val="dk1"/>
              </a:solidFill>
              <a:latin typeface="Myriad Pro" pitchFamily="34" charset="0"/>
              <a:ea typeface="Calibri"/>
              <a:cs typeface="Calibri"/>
              <a:sym typeface="Calibri"/>
            </a:endParaRPr>
          </a:p>
          <a:p>
            <a:pPr marL="914400" marR="0" lvl="1" indent="-342900" algn="l" rtl="0">
              <a:spcBef>
                <a:spcPts val="0"/>
              </a:spcBef>
              <a:buClr>
                <a:schemeClr val="dk1"/>
              </a:buClr>
              <a:buSzPct val="100000"/>
              <a:buFont typeface="Calibri"/>
              <a:buChar char="–"/>
            </a:pPr>
            <a:r>
              <a:rPr lang="en-US" sz="2300" dirty="0" err="1">
                <a:solidFill>
                  <a:schemeClr val="dk1"/>
                </a:solidFill>
                <a:latin typeface="Myriad Pro" pitchFamily="34" charset="0"/>
                <a:ea typeface="Calibri"/>
                <a:cs typeface="Calibri"/>
                <a:sym typeface="Calibri"/>
              </a:rPr>
              <a:t>iWatch</a:t>
            </a:r>
            <a:endParaRPr lang="en-US" sz="2300" dirty="0">
              <a:solidFill>
                <a:schemeClr val="dk1"/>
              </a:solidFill>
              <a:latin typeface="Myriad Pro" pitchFamily="34" charset="0"/>
              <a:ea typeface="Calibri"/>
              <a:cs typeface="Calibri"/>
              <a:sym typeface="Calibri"/>
            </a:endParaRPr>
          </a:p>
          <a:p>
            <a:pPr marL="914400" marR="0" lvl="1" indent="-342900" algn="l" rtl="0">
              <a:spcBef>
                <a:spcPts val="0"/>
              </a:spcBef>
              <a:buClr>
                <a:schemeClr val="dk1"/>
              </a:buClr>
              <a:buSzPct val="100000"/>
              <a:buFont typeface="Calibri"/>
              <a:buChar char="–"/>
            </a:pPr>
            <a:r>
              <a:rPr lang="en-US" sz="2300" dirty="0" err="1" smtClean="0">
                <a:solidFill>
                  <a:schemeClr val="dk1"/>
                </a:solidFill>
                <a:latin typeface="Myriad Pro" pitchFamily="34" charset="0"/>
                <a:ea typeface="Calibri"/>
                <a:cs typeface="Calibri"/>
                <a:sym typeface="Calibri"/>
              </a:rPr>
              <a:t>iPay</a:t>
            </a:r>
            <a:endParaRPr lang="en-US" sz="2300" dirty="0">
              <a:solidFill>
                <a:schemeClr val="dk1"/>
              </a:solidFill>
              <a:latin typeface="Myriad Pro" pitchFamily="34" charset="0"/>
              <a:ea typeface="Calibri"/>
              <a:cs typeface="Calibri"/>
              <a:sym typeface="Calibri"/>
            </a:endParaRPr>
          </a:p>
          <a:p>
            <a:pPr marL="914400" marR="0" lvl="1" indent="-342900" algn="l" rtl="0">
              <a:spcBef>
                <a:spcPts val="0"/>
              </a:spcBef>
              <a:buClr>
                <a:schemeClr val="dk1"/>
              </a:buClr>
              <a:buSzPct val="100000"/>
              <a:buFont typeface="Calibri"/>
              <a:buChar char="–"/>
            </a:pPr>
            <a:r>
              <a:rPr lang="en-US" sz="2300" dirty="0">
                <a:solidFill>
                  <a:schemeClr val="dk1"/>
                </a:solidFill>
                <a:latin typeface="Myriad Pro" pitchFamily="34" charset="0"/>
                <a:ea typeface="Calibri"/>
                <a:cs typeface="Calibri"/>
                <a:sym typeface="Calibri"/>
              </a:rPr>
              <a:t>Automobile</a:t>
            </a:r>
          </a:p>
        </p:txBody>
      </p:sp>
      <p:sp>
        <p:nvSpPr>
          <p:cNvPr id="122" name="Shape 122"/>
          <p:cNvSpPr txBox="1">
            <a:spLocks noGrp="1"/>
          </p:cNvSpPr>
          <p:nvPr>
            <p:ph type="title"/>
          </p:nvPr>
        </p:nvSpPr>
        <p:spPr>
          <a:xfrm>
            <a:off x="457200" y="-12"/>
            <a:ext cx="8229600" cy="76471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dirty="0" smtClean="0">
                <a:solidFill>
                  <a:schemeClr val="dk1"/>
                </a:solidFill>
                <a:latin typeface="Myriad Pro" pitchFamily="34" charset="0"/>
                <a:ea typeface="Calibri"/>
                <a:cs typeface="Calibri"/>
                <a:sym typeface="Calibri"/>
              </a:rPr>
              <a:t>APPLE AFTER JOBS</a:t>
            </a:r>
            <a:endParaRPr lang="en-US" sz="3000" dirty="0">
              <a:solidFill>
                <a:schemeClr val="dk1"/>
              </a:solidFill>
              <a:latin typeface="Myriad Pro" pitchFamily="34" charset="0"/>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528475" y="-12"/>
            <a:ext cx="8229600" cy="8367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dirty="0" smtClean="0">
                <a:solidFill>
                  <a:schemeClr val="dk1"/>
                </a:solidFill>
                <a:latin typeface="Myriad Pro" pitchFamily="34" charset="0"/>
                <a:ea typeface="Calibri"/>
                <a:cs typeface="Calibri"/>
                <a:sym typeface="Calibri"/>
              </a:rPr>
              <a:t>APPLE TV</a:t>
            </a:r>
            <a:endParaRPr lang="en-US" sz="3000" dirty="0">
              <a:solidFill>
                <a:schemeClr val="dk1"/>
              </a:solidFill>
              <a:latin typeface="Myriad Pro" pitchFamily="34" charset="0"/>
              <a:ea typeface="Calibri"/>
              <a:cs typeface="Calibri"/>
              <a:sym typeface="Calibri"/>
            </a:endParaRPr>
          </a:p>
        </p:txBody>
      </p:sp>
      <p:sp>
        <p:nvSpPr>
          <p:cNvPr id="128" name="Shape 128"/>
          <p:cNvSpPr txBox="1">
            <a:spLocks noGrp="1"/>
          </p:cNvSpPr>
          <p:nvPr>
            <p:ph type="body" idx="1"/>
          </p:nvPr>
        </p:nvSpPr>
        <p:spPr>
          <a:xfrm>
            <a:off x="302840" y="1484784"/>
            <a:ext cx="8661648" cy="3528392"/>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Sublime interface - simplifying </a:t>
            </a:r>
            <a:r>
              <a:rPr lang="en-US" sz="2400" dirty="0" smtClean="0">
                <a:solidFill>
                  <a:schemeClr val="dk1"/>
                </a:solidFill>
                <a:latin typeface="Myriad Pro" pitchFamily="34" charset="0"/>
                <a:ea typeface="Calibri"/>
                <a:cs typeface="Calibri"/>
                <a:sym typeface="Calibri"/>
              </a:rPr>
              <a:t/>
            </a:r>
            <a:br>
              <a:rPr lang="en-US" sz="2400" dirty="0" smtClean="0">
                <a:solidFill>
                  <a:schemeClr val="dk1"/>
                </a:solidFill>
                <a:latin typeface="Myriad Pro" pitchFamily="34" charset="0"/>
                <a:ea typeface="Calibri"/>
                <a:cs typeface="Calibri"/>
                <a:sym typeface="Calibri"/>
              </a:rPr>
            </a:br>
            <a:r>
              <a:rPr lang="en-US" sz="2400" dirty="0" smtClean="0">
                <a:solidFill>
                  <a:schemeClr val="dk1"/>
                </a:solidFill>
                <a:latin typeface="Myriad Pro" pitchFamily="34" charset="0"/>
                <a:ea typeface="Calibri"/>
                <a:cs typeface="Calibri"/>
                <a:sym typeface="Calibri"/>
              </a:rPr>
              <a:t>control </a:t>
            </a:r>
            <a:r>
              <a:rPr lang="en-US" sz="2400" dirty="0">
                <a:solidFill>
                  <a:schemeClr val="dk1"/>
                </a:solidFill>
                <a:latin typeface="Myriad Pro" pitchFamily="34" charset="0"/>
                <a:ea typeface="Calibri"/>
                <a:cs typeface="Calibri"/>
                <a:sym typeface="Calibri"/>
              </a:rPr>
              <a:t>experience</a:t>
            </a: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Ultimate entertainment </a:t>
            </a:r>
            <a:r>
              <a:rPr lang="en-US" sz="2400" dirty="0" smtClean="0">
                <a:solidFill>
                  <a:schemeClr val="dk1"/>
                </a:solidFill>
                <a:latin typeface="Myriad Pro" pitchFamily="34" charset="0"/>
                <a:ea typeface="Calibri"/>
                <a:cs typeface="Calibri"/>
                <a:sym typeface="Calibri"/>
              </a:rPr>
              <a:t/>
            </a:r>
            <a:br>
              <a:rPr lang="en-US" sz="2400" dirty="0" smtClean="0">
                <a:solidFill>
                  <a:schemeClr val="dk1"/>
                </a:solidFill>
                <a:latin typeface="Myriad Pro" pitchFamily="34" charset="0"/>
                <a:ea typeface="Calibri"/>
                <a:cs typeface="Calibri"/>
                <a:sym typeface="Calibri"/>
              </a:rPr>
            </a:br>
            <a:r>
              <a:rPr lang="en-US" sz="2400" dirty="0" smtClean="0">
                <a:solidFill>
                  <a:schemeClr val="dk1"/>
                </a:solidFill>
                <a:latin typeface="Myriad Pro" pitchFamily="34" charset="0"/>
                <a:ea typeface="Calibri"/>
                <a:cs typeface="Calibri"/>
                <a:sym typeface="Calibri"/>
              </a:rPr>
              <a:t>package</a:t>
            </a: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Communication hub</a:t>
            </a: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Voice control</a:t>
            </a:r>
          </a:p>
          <a:p>
            <a:pPr marL="457200" marR="0" lvl="0" indent="-342900" algn="l" rtl="0">
              <a:spcBef>
                <a:spcPts val="0"/>
              </a:spcBef>
              <a:buClr>
                <a:schemeClr val="dk1"/>
              </a:buClr>
              <a:buSzPct val="100000"/>
              <a:buFont typeface="Calibri"/>
              <a:buChar char="•"/>
            </a:pPr>
            <a:r>
              <a:rPr lang="en-US" sz="2400" dirty="0" err="1">
                <a:solidFill>
                  <a:schemeClr val="dk1"/>
                </a:solidFill>
                <a:latin typeface="Myriad Pro" pitchFamily="34" charset="0"/>
                <a:ea typeface="Calibri"/>
                <a:cs typeface="Calibri"/>
                <a:sym typeface="Calibri"/>
              </a:rPr>
              <a:t>AirPlay</a:t>
            </a: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App Store / Games / </a:t>
            </a:r>
            <a:r>
              <a:rPr lang="en-US" sz="2400" dirty="0" err="1">
                <a:solidFill>
                  <a:schemeClr val="dk1"/>
                </a:solidFill>
                <a:latin typeface="Myriad Pro" pitchFamily="34" charset="0"/>
                <a:ea typeface="Calibri"/>
                <a:cs typeface="Calibri"/>
                <a:sym typeface="Calibri"/>
              </a:rPr>
              <a:t>Facetime</a:t>
            </a:r>
            <a:endParaRPr lang="en-US" sz="2400" dirty="0">
              <a:solidFill>
                <a:schemeClr val="dk1"/>
              </a:solidFill>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a:solidFill>
                  <a:schemeClr val="dk1"/>
                </a:solidFill>
                <a:latin typeface="Myriad Pro" pitchFamily="34" charset="0"/>
                <a:ea typeface="Calibri"/>
                <a:cs typeface="Calibri"/>
                <a:sym typeface="Calibri"/>
              </a:rPr>
              <a:t>Home automation</a:t>
            </a:r>
          </a:p>
        </p:txBody>
      </p:sp>
      <p:pic>
        <p:nvPicPr>
          <p:cNvPr id="129" name="Shape 129"/>
          <p:cNvPicPr preferRelativeResize="0"/>
          <p:nvPr/>
        </p:nvPicPr>
        <p:blipFill>
          <a:blip r:embed="rId3"/>
          <a:stretch>
            <a:fillRect/>
          </a:stretch>
        </p:blipFill>
        <p:spPr>
          <a:xfrm>
            <a:off x="5436097" y="1844824"/>
            <a:ext cx="3384375" cy="2592288"/>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67544" y="0"/>
            <a:ext cx="8229600" cy="76470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dirty="0" smtClean="0">
                <a:solidFill>
                  <a:schemeClr val="dk1"/>
                </a:solidFill>
                <a:latin typeface="Myriad Pro" pitchFamily="34" charset="0"/>
                <a:ea typeface="Calibri"/>
                <a:cs typeface="Calibri"/>
                <a:sym typeface="Calibri"/>
              </a:rPr>
              <a:t>FINANCIAL PROJECTIONS</a:t>
            </a:r>
            <a:endParaRPr lang="en-US" sz="3000" dirty="0">
              <a:solidFill>
                <a:schemeClr val="dk1"/>
              </a:solidFill>
              <a:latin typeface="Myriad Pro" pitchFamily="34" charset="0"/>
              <a:ea typeface="Calibri"/>
              <a:cs typeface="Calibri"/>
              <a:sym typeface="Calibri"/>
            </a:endParaRPr>
          </a:p>
        </p:txBody>
      </p:sp>
      <p:sp>
        <p:nvSpPr>
          <p:cNvPr id="135" name="Shape 135"/>
          <p:cNvSpPr txBox="1">
            <a:spLocks noGrp="1"/>
          </p:cNvSpPr>
          <p:nvPr>
            <p:ph type="body" idx="1"/>
          </p:nvPr>
        </p:nvSpPr>
        <p:spPr>
          <a:xfrm>
            <a:off x="467544" y="3284984"/>
            <a:ext cx="8208912" cy="2736304"/>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pPr marL="457200" marR="0" lvl="0" indent="-342900" algn="l" rtl="0">
              <a:spcBef>
                <a:spcPts val="0"/>
              </a:spcBef>
              <a:buClr>
                <a:srgbClr val="000000"/>
              </a:buClr>
              <a:buSzPct val="100000"/>
              <a:buFont typeface="Calibri"/>
              <a:buChar char="•"/>
            </a:pPr>
            <a:r>
              <a:rPr lang="en-US" sz="2400" dirty="0" smtClean="0">
                <a:latin typeface="Myriad Pro" pitchFamily="34" charset="0"/>
                <a:ea typeface="Calibri"/>
                <a:cs typeface="Calibri"/>
                <a:sym typeface="Calibri"/>
              </a:rPr>
              <a:t>Cash reserves of $158b in January 2014</a:t>
            </a:r>
          </a:p>
          <a:p>
            <a:pPr marL="457200" marR="0" lvl="0" indent="-342900" algn="l" rtl="0">
              <a:spcBef>
                <a:spcPts val="0"/>
              </a:spcBef>
              <a:buClr>
                <a:srgbClr val="000000"/>
              </a:buClr>
              <a:buSzPct val="100000"/>
              <a:buFont typeface="Calibri"/>
              <a:buChar char="•"/>
            </a:pPr>
            <a:endParaRPr lang="en-US" sz="2400" dirty="0" smtClean="0">
              <a:latin typeface="Myriad Pro" pitchFamily="34" charset="0"/>
              <a:ea typeface="Calibri"/>
              <a:cs typeface="Calibri"/>
              <a:sym typeface="Calibri"/>
            </a:endParaRPr>
          </a:p>
          <a:p>
            <a:pPr marL="457200" marR="0" lvl="0" indent="-342900" algn="l" rtl="0">
              <a:spcBef>
                <a:spcPts val="0"/>
              </a:spcBef>
              <a:buClr>
                <a:schemeClr val="dk1"/>
              </a:buClr>
              <a:buSzPct val="100000"/>
              <a:buFont typeface="Calibri"/>
              <a:buChar char="•"/>
            </a:pPr>
            <a:r>
              <a:rPr lang="en-US" sz="2400" dirty="0" smtClean="0">
                <a:latin typeface="Myriad Pro" pitchFamily="34" charset="0"/>
                <a:ea typeface="Calibri"/>
                <a:cs typeface="Calibri"/>
                <a:sym typeface="Calibri"/>
              </a:rPr>
              <a:t>Share buybacks a regular feature. $30b buyback, dividend up by 8%, 7-for-1 stock split</a:t>
            </a:r>
          </a:p>
          <a:p>
            <a:pPr marL="457200" marR="0" lvl="0" indent="-342900" algn="l" rtl="0">
              <a:spcBef>
                <a:spcPts val="0"/>
              </a:spcBef>
              <a:buClr>
                <a:schemeClr val="dk1"/>
              </a:buClr>
              <a:buSzPct val="100000"/>
              <a:buFont typeface="Calibri"/>
              <a:buChar char="•"/>
            </a:pPr>
            <a:endParaRPr lang="en-US" sz="2400" dirty="0" smtClean="0">
              <a:latin typeface="Myriad Pro" pitchFamily="34" charset="0"/>
              <a:ea typeface="Calibri"/>
              <a:cs typeface="Calibri"/>
              <a:sym typeface="Calibri"/>
            </a:endParaRPr>
          </a:p>
          <a:p>
            <a:pPr marL="457200" indent="-342900">
              <a:spcBef>
                <a:spcPts val="0"/>
              </a:spcBef>
              <a:buSzPct val="100000"/>
            </a:pPr>
            <a:r>
              <a:rPr lang="en-US" sz="2400" dirty="0" smtClean="0">
                <a:latin typeface="Myriad Pro" pitchFamily="34" charset="0"/>
                <a:ea typeface="Calibri"/>
                <a:cs typeface="Calibri"/>
                <a:sym typeface="Calibri"/>
              </a:rPr>
              <a:t>“Apple will be a $610 billion revenue company by 2015 as all their key markets start to experience hyper-growth”</a:t>
            </a:r>
          </a:p>
          <a:p>
            <a:pPr marL="457200" marR="0" lvl="0" indent="-342900" algn="l" rtl="0">
              <a:spcBef>
                <a:spcPts val="0"/>
              </a:spcBef>
              <a:buClr>
                <a:schemeClr val="dk1"/>
              </a:buClr>
              <a:buSzPct val="100000"/>
              <a:buFont typeface="Calibri"/>
              <a:buChar char="•"/>
            </a:pPr>
            <a:endParaRPr lang="en-US" sz="2400" dirty="0">
              <a:latin typeface="Myriad Pro" pitchFamily="34" charset="0"/>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xmlns="" val="2221212523"/>
              </p:ext>
            </p:extLst>
          </p:nvPr>
        </p:nvGraphicFramePr>
        <p:xfrm>
          <a:off x="683568" y="1162472"/>
          <a:ext cx="7632846" cy="1834480"/>
        </p:xfrm>
        <a:graphic>
          <a:graphicData uri="http://schemas.openxmlformats.org/drawingml/2006/table">
            <a:tbl>
              <a:tblPr firstRow="1" bandRow="1"/>
              <a:tblGrid>
                <a:gridCol w="1272141"/>
                <a:gridCol w="1272141"/>
                <a:gridCol w="1272141"/>
                <a:gridCol w="1272141"/>
                <a:gridCol w="1272141"/>
                <a:gridCol w="1272141"/>
              </a:tblGrid>
              <a:tr h="366896">
                <a:tc>
                  <a:txBody>
                    <a:bodyPr/>
                    <a:lstStyle/>
                    <a:p>
                      <a:pPr algn="ctr"/>
                      <a:endParaRPr lang="en-US" sz="1300" dirty="0">
                        <a:solidFill>
                          <a:schemeClr val="tx1"/>
                        </a:solidFill>
                      </a:endParaRPr>
                    </a:p>
                  </a:txBody>
                  <a:tcPr>
                    <a:cell3D prstMaterial="dkEdge">
                      <a:bevel h="50800" prst="divot"/>
                      <a:lightRig rig="flood" dir="t"/>
                    </a:cell3D>
                    <a:noFill/>
                  </a:tcPr>
                </a:tc>
                <a:tc>
                  <a:txBody>
                    <a:bodyPr/>
                    <a:lstStyle/>
                    <a:p>
                      <a:pPr algn="ctr"/>
                      <a:r>
                        <a:rPr lang="en-US" sz="1300" dirty="0" smtClean="0">
                          <a:solidFill>
                            <a:schemeClr val="tx1"/>
                          </a:solidFill>
                        </a:rPr>
                        <a:t>FY 2009</a:t>
                      </a:r>
                      <a:endParaRPr lang="en-US" sz="1300" dirty="0">
                        <a:solidFill>
                          <a:schemeClr val="tx1"/>
                        </a:solidFill>
                      </a:endParaRPr>
                    </a:p>
                  </a:txBody>
                  <a:tcPr>
                    <a:cell3D prstMaterial="dkEdge">
                      <a:bevel h="50800" prst="divot"/>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FY 2010</a:t>
                      </a:r>
                      <a:endParaRPr lang="en-US" sz="1300" dirty="0">
                        <a:solidFill>
                          <a:schemeClr val="tx1"/>
                        </a:solidFill>
                      </a:endParaRPr>
                    </a:p>
                  </a:txBody>
                  <a:tcPr>
                    <a:cell3D prstMaterial="dkEdge">
                      <a:bevel h="50800" prst="divot"/>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FY 2011</a:t>
                      </a:r>
                    </a:p>
                  </a:txBody>
                  <a:tcPr>
                    <a:cell3D prstMaterial="dkEdge">
                      <a:bevel h="50800" prst="divot"/>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FY 2012</a:t>
                      </a:r>
                    </a:p>
                  </a:txBody>
                  <a:tcPr>
                    <a:cell3D prstMaterial="dkEdge">
                      <a:bevel h="50800" prst="divot"/>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FY 2013</a:t>
                      </a:r>
                    </a:p>
                  </a:txBody>
                  <a:tcPr>
                    <a:cell3D prstMaterial="dkEdge">
                      <a:bevel h="50800" prst="divot"/>
                      <a:lightRig rig="flood" dir="t"/>
                    </a:cell3D>
                    <a:noFill/>
                  </a:tcPr>
                </a:tc>
              </a:tr>
              <a:tr h="366896">
                <a:tc>
                  <a:txBody>
                    <a:bodyPr/>
                    <a:lstStyle/>
                    <a:p>
                      <a:pPr algn="ctr"/>
                      <a:r>
                        <a:rPr lang="en-US" sz="1300" dirty="0" smtClean="0"/>
                        <a:t>Revenue</a:t>
                      </a:r>
                      <a:endParaRPr lang="en-US" sz="1300" dirty="0"/>
                    </a:p>
                  </a:txBody>
                  <a:tcPr>
                    <a:cell3D prstMaterial="dkEdge">
                      <a:bevel h="50800" prst="divot"/>
                      <a:lightRig rig="flood" dir="t"/>
                    </a:cell3D>
                  </a:tcPr>
                </a:tc>
                <a:tc>
                  <a:txBody>
                    <a:bodyPr/>
                    <a:lstStyle/>
                    <a:p>
                      <a:pPr algn="ctr"/>
                      <a:r>
                        <a:rPr lang="en-US" sz="1300" dirty="0" smtClean="0"/>
                        <a:t>42.6 B</a:t>
                      </a:r>
                      <a:endParaRPr lang="en-US" sz="1300" dirty="0"/>
                    </a:p>
                  </a:txBody>
                  <a:tcPr>
                    <a:cell3D prstMaterial="dkEdge">
                      <a:bevel h="50800" prst="divot"/>
                      <a:lightRig rig="flood" dir="t"/>
                    </a:cell3D>
                  </a:tcPr>
                </a:tc>
                <a:tc>
                  <a:txBody>
                    <a:bodyPr/>
                    <a:lstStyle/>
                    <a:p>
                      <a:pPr algn="ctr"/>
                      <a:r>
                        <a:rPr lang="en-US" sz="1300" dirty="0" smtClean="0"/>
                        <a:t>65.07 B</a:t>
                      </a:r>
                      <a:endParaRPr lang="en-US" sz="1300" dirty="0"/>
                    </a:p>
                  </a:txBody>
                  <a:tcPr>
                    <a:cell3D prstMaterial="dkEdge">
                      <a:bevel h="50800" prst="divot"/>
                      <a:lightRig rig="flood" dir="t"/>
                    </a:cell3D>
                  </a:tcPr>
                </a:tc>
                <a:tc>
                  <a:txBody>
                    <a:bodyPr/>
                    <a:lstStyle/>
                    <a:p>
                      <a:pPr algn="ctr"/>
                      <a:r>
                        <a:rPr lang="en-US" sz="1300" dirty="0" smtClean="0"/>
                        <a:t>108.6 B</a:t>
                      </a:r>
                      <a:endParaRPr lang="en-US" sz="1300" dirty="0"/>
                    </a:p>
                  </a:txBody>
                  <a:tcPr>
                    <a:cell3D prstMaterial="dkEdge">
                      <a:bevel h="50800" prst="divot"/>
                      <a:lightRig rig="flood" dir="t"/>
                    </a:cell3D>
                  </a:tcPr>
                </a:tc>
                <a:tc>
                  <a:txBody>
                    <a:bodyPr/>
                    <a:lstStyle/>
                    <a:p>
                      <a:pPr algn="ctr"/>
                      <a:r>
                        <a:rPr lang="en-US" sz="1300" dirty="0" smtClean="0"/>
                        <a:t>155.97 B</a:t>
                      </a:r>
                      <a:endParaRPr lang="en-US" sz="1300" dirty="0"/>
                    </a:p>
                  </a:txBody>
                  <a:tcPr>
                    <a:cell3D prstMaterial="dkEdge">
                      <a:bevel h="50800" prst="divot"/>
                      <a:lightRig rig="flood" dir="t"/>
                    </a:cell3D>
                  </a:tcPr>
                </a:tc>
                <a:tc>
                  <a:txBody>
                    <a:bodyPr/>
                    <a:lstStyle/>
                    <a:p>
                      <a:pPr algn="ctr"/>
                      <a:r>
                        <a:rPr lang="en-US" sz="1300" dirty="0" smtClean="0"/>
                        <a:t>170.87 B</a:t>
                      </a:r>
                      <a:endParaRPr lang="en-US" sz="1300" dirty="0"/>
                    </a:p>
                  </a:txBody>
                  <a:tcPr>
                    <a:cell3D prstMaterial="dkEdge">
                      <a:bevel h="50800" prst="divot"/>
                      <a:lightRig rig="flood" dir="t"/>
                    </a:cell3D>
                  </a:tcPr>
                </a:tc>
              </a:tr>
              <a:tr h="366896">
                <a:tc>
                  <a:txBody>
                    <a:bodyPr/>
                    <a:lstStyle/>
                    <a:p>
                      <a:pPr algn="ctr"/>
                      <a:r>
                        <a:rPr lang="en-US" sz="1300" dirty="0" smtClean="0"/>
                        <a:t>Net Profit</a:t>
                      </a:r>
                      <a:endParaRPr lang="en-US" sz="1300" dirty="0"/>
                    </a:p>
                  </a:txBody>
                  <a:tcPr>
                    <a:cell3D prstMaterial="dkEdge">
                      <a:bevel h="50800" prst="divot"/>
                      <a:lightRig rig="flood" dir="t"/>
                    </a:cell3D>
                  </a:tcPr>
                </a:tc>
                <a:tc>
                  <a:txBody>
                    <a:bodyPr/>
                    <a:lstStyle/>
                    <a:p>
                      <a:pPr algn="ctr"/>
                      <a:r>
                        <a:rPr lang="en-US" sz="1300" dirty="0" smtClean="0"/>
                        <a:t>8.24 B</a:t>
                      </a:r>
                      <a:endParaRPr lang="en-US" sz="1300" dirty="0"/>
                    </a:p>
                  </a:txBody>
                  <a:tcPr>
                    <a:cell3D prstMaterial="dkEdge">
                      <a:bevel h="50800" prst="divot"/>
                      <a:lightRig rig="flood" dir="t"/>
                    </a:cell3D>
                  </a:tcPr>
                </a:tc>
                <a:tc>
                  <a:txBody>
                    <a:bodyPr/>
                    <a:lstStyle/>
                    <a:p>
                      <a:pPr algn="ctr"/>
                      <a:r>
                        <a:rPr lang="en-US" sz="1300" dirty="0" smtClean="0"/>
                        <a:t>14.01 B</a:t>
                      </a:r>
                      <a:endParaRPr lang="en-US" sz="1300" dirty="0"/>
                    </a:p>
                  </a:txBody>
                  <a:tcPr>
                    <a:cell3D prstMaterial="dkEdge">
                      <a:bevel h="50800" prst="divot"/>
                      <a:lightRig rig="flood" dir="t"/>
                    </a:cell3D>
                  </a:tcPr>
                </a:tc>
                <a:tc>
                  <a:txBody>
                    <a:bodyPr/>
                    <a:lstStyle/>
                    <a:p>
                      <a:pPr algn="ctr"/>
                      <a:r>
                        <a:rPr lang="en-US" sz="1300" dirty="0" smtClean="0"/>
                        <a:t>25.92 B</a:t>
                      </a:r>
                      <a:endParaRPr lang="en-US" sz="1300" dirty="0"/>
                    </a:p>
                  </a:txBody>
                  <a:tcPr>
                    <a:cell3D prstMaterial="dkEdge">
                      <a:bevel h="50800" prst="divot"/>
                      <a:lightRig rig="flood" dir="t"/>
                    </a:cell3D>
                  </a:tcPr>
                </a:tc>
                <a:tc>
                  <a:txBody>
                    <a:bodyPr/>
                    <a:lstStyle/>
                    <a:p>
                      <a:pPr algn="ctr"/>
                      <a:r>
                        <a:rPr lang="en-US" sz="1300" dirty="0" smtClean="0"/>
                        <a:t>41.73 B</a:t>
                      </a:r>
                      <a:endParaRPr lang="en-US" sz="1300" dirty="0"/>
                    </a:p>
                  </a:txBody>
                  <a:tcPr>
                    <a:cell3D prstMaterial="dkEdge">
                      <a:bevel h="50800" prst="divot"/>
                      <a:lightRig rig="flood" dir="t"/>
                    </a:cell3D>
                  </a:tcPr>
                </a:tc>
                <a:tc>
                  <a:txBody>
                    <a:bodyPr/>
                    <a:lstStyle/>
                    <a:p>
                      <a:pPr algn="ctr"/>
                      <a:r>
                        <a:rPr lang="en-US" sz="1300" dirty="0" smtClean="0"/>
                        <a:t>37.04 B</a:t>
                      </a:r>
                      <a:endParaRPr lang="en-US" sz="1300" dirty="0"/>
                    </a:p>
                  </a:txBody>
                  <a:tcPr>
                    <a:cell3D prstMaterial="dkEdge">
                      <a:bevel h="50800" prst="divot"/>
                      <a:lightRig rig="flood" dir="t"/>
                    </a:cell3D>
                  </a:tcPr>
                </a:tc>
              </a:tr>
              <a:tr h="366896">
                <a:tc>
                  <a:txBody>
                    <a:bodyPr/>
                    <a:lstStyle/>
                    <a:p>
                      <a:pPr algn="ctr"/>
                      <a:r>
                        <a:rPr lang="en-US" sz="1300" dirty="0" smtClean="0"/>
                        <a:t>EPS</a:t>
                      </a:r>
                      <a:endParaRPr lang="en-US" sz="1300" dirty="0"/>
                    </a:p>
                  </a:txBody>
                  <a:tcPr>
                    <a:cell3D prstMaterial="dkEdge">
                      <a:bevel h="50800" prst="divot"/>
                      <a:lightRig rig="flood" dir="t"/>
                    </a:cell3D>
                  </a:tcPr>
                </a:tc>
                <a:tc>
                  <a:txBody>
                    <a:bodyPr/>
                    <a:lstStyle/>
                    <a:p>
                      <a:pPr algn="ctr"/>
                      <a:r>
                        <a:rPr lang="en-US" sz="1300" b="0" i="0" u="none" strike="noStrike" cap="none" baseline="0" dirty="0" smtClean="0">
                          <a:solidFill>
                            <a:schemeClr val="tx1"/>
                          </a:solidFill>
                          <a:effectLst/>
                          <a:latin typeface="+mn-lt"/>
                          <a:ea typeface="+mn-ea"/>
                          <a:cs typeface="+mn-cs"/>
                          <a:sym typeface="Arial"/>
                        </a:rPr>
                        <a:t>9.22</a:t>
                      </a:r>
                      <a:endParaRPr lang="en-US" sz="1300" dirty="0"/>
                    </a:p>
                  </a:txBody>
                  <a:tcPr>
                    <a:cell3D prstMaterial="dkEdge">
                      <a:bevel h="50800" prst="divot"/>
                      <a:lightRig rig="flood" dir="t"/>
                    </a:cell3D>
                  </a:tcPr>
                </a:tc>
                <a:tc>
                  <a:txBody>
                    <a:bodyPr/>
                    <a:lstStyle/>
                    <a:p>
                      <a:pPr algn="ctr"/>
                      <a:r>
                        <a:rPr lang="en-US" sz="1300" b="0" i="0" u="none" strike="noStrike" cap="none" baseline="0" dirty="0" smtClean="0">
                          <a:solidFill>
                            <a:schemeClr val="tx1"/>
                          </a:solidFill>
                          <a:effectLst/>
                          <a:latin typeface="+mn-lt"/>
                          <a:ea typeface="+mn-ea"/>
                          <a:cs typeface="+mn-cs"/>
                          <a:sym typeface="Arial"/>
                        </a:rPr>
                        <a:t>15.41</a:t>
                      </a:r>
                      <a:endParaRPr lang="en-US" sz="1300" dirty="0"/>
                    </a:p>
                  </a:txBody>
                  <a:tcPr>
                    <a:cell3D prstMaterial="dkEdge">
                      <a:bevel h="50800" prst="divot"/>
                      <a:lightRig rig="flood" dir="t"/>
                    </a:cell3D>
                  </a:tcPr>
                </a:tc>
                <a:tc>
                  <a:txBody>
                    <a:bodyPr/>
                    <a:lstStyle/>
                    <a:p>
                      <a:pPr algn="ctr"/>
                      <a:r>
                        <a:rPr lang="en-US" sz="1300" b="0" i="0" u="none" strike="noStrike" cap="none" baseline="0" dirty="0" smtClean="0">
                          <a:solidFill>
                            <a:schemeClr val="tx1"/>
                          </a:solidFill>
                          <a:effectLst/>
                          <a:latin typeface="+mn-lt"/>
                          <a:ea typeface="+mn-ea"/>
                          <a:cs typeface="+mn-cs"/>
                          <a:sym typeface="Arial"/>
                        </a:rPr>
                        <a:t>28.05</a:t>
                      </a:r>
                      <a:endParaRPr lang="en-US" sz="1300" dirty="0"/>
                    </a:p>
                  </a:txBody>
                  <a:tcPr>
                    <a:cell3D prstMaterial="dkEdge">
                      <a:bevel h="50800" prst="divot"/>
                      <a:lightRig rig="flood" dir="t"/>
                    </a:cell3D>
                  </a:tcPr>
                </a:tc>
                <a:tc>
                  <a:txBody>
                    <a:bodyPr/>
                    <a:lstStyle/>
                    <a:p>
                      <a:pPr algn="ctr"/>
                      <a:r>
                        <a:rPr lang="en-US" sz="1300" b="0" i="0" u="none" strike="noStrike" cap="none" baseline="0" dirty="0" smtClean="0">
                          <a:solidFill>
                            <a:schemeClr val="tx1"/>
                          </a:solidFill>
                          <a:effectLst/>
                          <a:latin typeface="+mn-lt"/>
                          <a:ea typeface="+mn-ea"/>
                          <a:cs typeface="+mn-cs"/>
                          <a:sym typeface="Arial"/>
                        </a:rPr>
                        <a:t>44.64</a:t>
                      </a:r>
                      <a:endParaRPr lang="en-US" sz="1300" dirty="0"/>
                    </a:p>
                  </a:txBody>
                  <a:tcPr>
                    <a:cell3D prstMaterial="dkEdge">
                      <a:bevel h="50800" prst="divot"/>
                      <a:lightRig rig="flood" dir="t"/>
                    </a:cell3D>
                  </a:tcPr>
                </a:tc>
                <a:tc>
                  <a:txBody>
                    <a:bodyPr/>
                    <a:lstStyle/>
                    <a:p>
                      <a:pPr algn="ctr"/>
                      <a:r>
                        <a:rPr lang="en-US" sz="1300" b="0" i="0" u="none" strike="noStrike" cap="none" baseline="0" dirty="0" smtClean="0">
                          <a:solidFill>
                            <a:schemeClr val="tx1"/>
                          </a:solidFill>
                          <a:effectLst/>
                          <a:latin typeface="+mn-lt"/>
                          <a:ea typeface="+mn-ea"/>
                          <a:cs typeface="+mn-cs"/>
                          <a:sym typeface="Arial"/>
                        </a:rPr>
                        <a:t>40.03</a:t>
                      </a:r>
                      <a:endParaRPr lang="en-US" sz="1300" dirty="0"/>
                    </a:p>
                  </a:txBody>
                  <a:tcPr>
                    <a:cell3D prstMaterial="dkEdge">
                      <a:bevel h="50800" prst="divot"/>
                      <a:lightRig rig="flood" dir="t"/>
                    </a:cell3D>
                  </a:tcPr>
                </a:tc>
              </a:tr>
              <a:tr h="366896">
                <a:tc>
                  <a:txBody>
                    <a:bodyPr/>
                    <a:lstStyle/>
                    <a:p>
                      <a:pPr algn="ctr"/>
                      <a:r>
                        <a:rPr lang="en-US" sz="1300" dirty="0" smtClean="0"/>
                        <a:t>52 week high</a:t>
                      </a:r>
                      <a:endParaRPr lang="en-US" sz="1300" dirty="0"/>
                    </a:p>
                  </a:txBody>
                  <a:tcPr>
                    <a:cell3D prstMaterial="dkEdge">
                      <a:bevel h="50800" prst="divot"/>
                      <a:lightRig rig="flood" dir="t"/>
                    </a:cell3D>
                  </a:tcPr>
                </a:tc>
                <a:tc>
                  <a:txBody>
                    <a:bodyPr/>
                    <a:lstStyle/>
                    <a:p>
                      <a:pPr algn="ctr"/>
                      <a:r>
                        <a:rPr lang="en-US" sz="1300" dirty="0" smtClean="0"/>
                        <a:t>204.45</a:t>
                      </a:r>
                      <a:endParaRPr lang="en-US" sz="1300" dirty="0"/>
                    </a:p>
                  </a:txBody>
                  <a:tcPr>
                    <a:cell3D prstMaterial="dkEdge">
                      <a:bevel h="50800" prst="divot"/>
                      <a:lightRig rig="flood" dir="t"/>
                    </a:cell3D>
                  </a:tcPr>
                </a:tc>
                <a:tc>
                  <a:txBody>
                    <a:bodyPr/>
                    <a:lstStyle/>
                    <a:p>
                      <a:pPr algn="ctr"/>
                      <a:r>
                        <a:rPr lang="en-US" sz="1300" dirty="0" smtClean="0"/>
                        <a:t>320.56</a:t>
                      </a:r>
                      <a:endParaRPr lang="en-US" sz="1300" dirty="0"/>
                    </a:p>
                  </a:txBody>
                  <a:tcPr>
                    <a:cell3D prstMaterial="dkEdge">
                      <a:bevel h="50800" prst="divot"/>
                      <a:lightRig rig="flood" dir="t"/>
                    </a:cell3D>
                  </a:tcPr>
                </a:tc>
                <a:tc>
                  <a:txBody>
                    <a:bodyPr/>
                    <a:lstStyle/>
                    <a:p>
                      <a:pPr algn="ctr"/>
                      <a:r>
                        <a:rPr lang="en-US" sz="1300" dirty="0" smtClean="0"/>
                        <a:t>422.00</a:t>
                      </a:r>
                      <a:endParaRPr lang="en-US" sz="1300" dirty="0"/>
                    </a:p>
                  </a:txBody>
                  <a:tcPr>
                    <a:cell3D prstMaterial="dkEdge">
                      <a:bevel h="50800" prst="divot"/>
                      <a:lightRig rig="flood" dir="t"/>
                    </a:cell3D>
                  </a:tcPr>
                </a:tc>
                <a:tc>
                  <a:txBody>
                    <a:bodyPr/>
                    <a:lstStyle/>
                    <a:p>
                      <a:pPr algn="ctr"/>
                      <a:r>
                        <a:rPr lang="en-US" sz="1300" dirty="0" smtClean="0"/>
                        <a:t>700.09</a:t>
                      </a:r>
                      <a:endParaRPr lang="en-US" sz="1300" dirty="0"/>
                    </a:p>
                  </a:txBody>
                  <a:tcPr>
                    <a:cell3D prstMaterial="dkEdge">
                      <a:bevel h="50800" prst="divot"/>
                      <a:lightRig rig="flood" dir="t"/>
                    </a:cell3D>
                  </a:tcPr>
                </a:tc>
                <a:tc>
                  <a:txBody>
                    <a:bodyPr/>
                    <a:lstStyle/>
                    <a:p>
                      <a:pPr algn="ctr"/>
                      <a:r>
                        <a:rPr lang="en-US" sz="1300" dirty="0" smtClean="0"/>
                        <a:t>560.02</a:t>
                      </a:r>
                      <a:endParaRPr lang="en-US" sz="1300" dirty="0"/>
                    </a:p>
                  </a:txBody>
                  <a:tcPr>
                    <a:cell3D prstMaterial="dkEdge">
                      <a:bevel h="50800" prst="divot"/>
                      <a:lightRig rig="flood" dir="t"/>
                    </a:cell3D>
                  </a:tcPr>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4" name="Picture 2" descr="http://cdn.iphoneincanada.ca/wp-content/uploads/2014/04/evercore-140402-l.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1369" b="10768"/>
          <a:stretch/>
        </p:blipFill>
        <p:spPr bwMode="auto">
          <a:xfrm>
            <a:off x="539552" y="539552"/>
            <a:ext cx="8143252" cy="3804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009603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63" y="873486"/>
            <a:ext cx="9137237" cy="5363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hape 97"/>
          <p:cNvSpPr txBox="1">
            <a:spLocks noGrp="1"/>
          </p:cNvSpPr>
          <p:nvPr>
            <p:ph type="title"/>
          </p:nvPr>
        </p:nvSpPr>
        <p:spPr>
          <a:xfrm>
            <a:off x="457200" y="-27384"/>
            <a:ext cx="8229600" cy="706091"/>
          </a:xfrm>
          <a:prstGeom prst="rect">
            <a:avLst/>
          </a:prstGeom>
          <a:noFill/>
          <a:ln>
            <a:noFill/>
          </a:ln>
        </p:spPr>
        <p:txBody>
          <a:bodyPr lIns="91425" tIns="45700" rIns="91425" bIns="45700" anchor="ctr" anchorCtr="0">
            <a:noAutofit/>
          </a:bodyPr>
          <a:lstStyle/>
          <a:p>
            <a:r>
              <a:rPr lang="en-IN" sz="3000" dirty="0" smtClean="0">
                <a:latin typeface="Myriad Pro" pitchFamily="34" charset="0"/>
              </a:rPr>
              <a:t>INTRODUCTION</a:t>
            </a:r>
            <a:endParaRPr sz="3000" dirty="0">
              <a:latin typeface="Myriad Pro" pitchFamily="34" charset="0"/>
            </a:endParaRPr>
          </a:p>
        </p:txBody>
      </p:sp>
      <p:sp>
        <p:nvSpPr>
          <p:cNvPr id="5" name="Rectangle 4"/>
          <p:cNvSpPr/>
          <p:nvPr/>
        </p:nvSpPr>
        <p:spPr>
          <a:xfrm>
            <a:off x="0" y="2636912"/>
            <a:ext cx="9144000"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IN" sz="2400" dirty="0">
                <a:latin typeface="Myriad Pro" pitchFamily="34" charset="0"/>
              </a:rPr>
              <a:t>"Apple is committed to bringing the best personal computing experience to students, educators, creative professionals and consumers around the world through its innovative hardware, software and Internet offerings." </a:t>
            </a:r>
          </a:p>
        </p:txBody>
      </p:sp>
      <p:graphicFrame>
        <p:nvGraphicFramePr>
          <p:cNvPr id="7" name="Table 6"/>
          <p:cNvGraphicFramePr>
            <a:graphicFrameLocks noGrp="1"/>
          </p:cNvGraphicFramePr>
          <p:nvPr>
            <p:extLst>
              <p:ext uri="{D42A27DB-BD31-4B8C-83A1-F6EECF244321}">
                <p14:modId xmlns:p14="http://schemas.microsoft.com/office/powerpoint/2010/main" xmlns="" val="425526455"/>
              </p:ext>
            </p:extLst>
          </p:nvPr>
        </p:nvGraphicFramePr>
        <p:xfrm>
          <a:off x="323528" y="873486"/>
          <a:ext cx="8496944" cy="5613947"/>
        </p:xfrm>
        <a:graphic>
          <a:graphicData uri="http://schemas.openxmlformats.org/drawingml/2006/table">
            <a:tbl>
              <a:tblPr>
                <a:tableStyleId>{616DA210-FB5B-4158-B5E0-FEB733F419BA}</a:tableStyleId>
              </a:tblPr>
              <a:tblGrid>
                <a:gridCol w="2098011"/>
                <a:gridCol w="6398933"/>
              </a:tblGrid>
              <a:tr h="328424">
                <a:tc>
                  <a:txBody>
                    <a:bodyPr/>
                    <a:lstStyle/>
                    <a:p>
                      <a:pPr algn="ctr"/>
                      <a:r>
                        <a:rPr lang="en-IN" sz="2200" dirty="0">
                          <a:effectLst/>
                          <a:latin typeface="Myriad Pro" pitchFamily="34" charset="0"/>
                        </a:rPr>
                        <a:t>Name</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Apple Inc.</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131">
                <a:tc>
                  <a:txBody>
                    <a:bodyPr/>
                    <a:lstStyle/>
                    <a:p>
                      <a:pPr algn="ctr"/>
                      <a:r>
                        <a:rPr lang="en-IN" sz="2200">
                          <a:effectLst/>
                          <a:latin typeface="Myriad Pro" pitchFamily="34" charset="0"/>
                        </a:rPr>
                        <a:t>Industries served</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Computer hardware, Computer software, Consumer electronics, Digital distribution</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131">
                <a:tc>
                  <a:txBody>
                    <a:bodyPr/>
                    <a:lstStyle/>
                    <a:p>
                      <a:pPr algn="ctr"/>
                      <a:r>
                        <a:rPr lang="en-IN" sz="2200">
                          <a:effectLst/>
                          <a:latin typeface="Myriad Pro" pitchFamily="34" charset="0"/>
                        </a:rPr>
                        <a:t>Geographic areas served</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Worldwide</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24">
                <a:tc>
                  <a:txBody>
                    <a:bodyPr/>
                    <a:lstStyle/>
                    <a:p>
                      <a:pPr algn="ctr"/>
                      <a:r>
                        <a:rPr lang="en-IN" sz="2200">
                          <a:effectLst/>
                          <a:latin typeface="Myriad Pro" pitchFamily="34" charset="0"/>
                        </a:rPr>
                        <a:t>Headquarters</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U.S.</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24">
                <a:tc>
                  <a:txBody>
                    <a:bodyPr/>
                    <a:lstStyle/>
                    <a:p>
                      <a:pPr algn="ctr"/>
                      <a:r>
                        <a:rPr lang="en-IN" sz="2200">
                          <a:effectLst/>
                          <a:latin typeface="Myriad Pro" pitchFamily="34" charset="0"/>
                        </a:rPr>
                        <a:t>Current CEO</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a:effectLst/>
                          <a:latin typeface="Myriad Pro" pitchFamily="34" charset="0"/>
                        </a:rPr>
                        <a:t>Tim Cook</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24">
                <a:tc>
                  <a:txBody>
                    <a:bodyPr/>
                    <a:lstStyle/>
                    <a:p>
                      <a:pPr algn="ctr"/>
                      <a:r>
                        <a:rPr lang="en-IN" sz="2200">
                          <a:effectLst/>
                          <a:latin typeface="Myriad Pro" pitchFamily="34" charset="0"/>
                        </a:rPr>
                        <a:t>Revenue</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$ 156.508 billion (2012)</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24">
                <a:tc>
                  <a:txBody>
                    <a:bodyPr/>
                    <a:lstStyle/>
                    <a:p>
                      <a:pPr algn="ctr"/>
                      <a:r>
                        <a:rPr lang="en-IN" sz="2200">
                          <a:effectLst/>
                          <a:latin typeface="Myriad Pro" pitchFamily="34" charset="0"/>
                        </a:rPr>
                        <a:t>Profit</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a:effectLst/>
                          <a:latin typeface="Myriad Pro" pitchFamily="34" charset="0"/>
                        </a:rPr>
                        <a:t>$ 41.733 billion (2012)</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24">
                <a:tc>
                  <a:txBody>
                    <a:bodyPr/>
                    <a:lstStyle/>
                    <a:p>
                      <a:pPr algn="ctr"/>
                      <a:r>
                        <a:rPr lang="en-IN" sz="2200">
                          <a:effectLst/>
                          <a:latin typeface="Myriad Pro" pitchFamily="34" charset="0"/>
                        </a:rPr>
                        <a:t>Employees</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72,800</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3019">
                <a:tc>
                  <a:txBody>
                    <a:bodyPr/>
                    <a:lstStyle/>
                    <a:p>
                      <a:pPr algn="ctr"/>
                      <a:r>
                        <a:rPr lang="en-IN" sz="2200">
                          <a:effectLst/>
                          <a:latin typeface="Myriad Pro" pitchFamily="34" charset="0"/>
                        </a:rPr>
                        <a:t>Main Competitors</a:t>
                      </a:r>
                      <a:endParaRPr lang="en-IN" sz="220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200" dirty="0">
                          <a:effectLst/>
                          <a:latin typeface="Myriad Pro" pitchFamily="34" charset="0"/>
                        </a:rPr>
                        <a:t>Samsung Electronics Co., Ltd., Amazon.com, Inc., International Business Machines Corporation, Cisco Systems, Inc., Google Inc., Microsoft Corporation, Dell Inc., LG Electronics, Lenovo Group Limited, Hewlett-Packard Company, Sony Corporation and many others.</a:t>
                      </a:r>
                      <a:endParaRPr lang="en-IN" sz="2200" dirty="0">
                        <a:solidFill>
                          <a:schemeClr val="tx1"/>
                        </a:solidFill>
                        <a:effectLst/>
                        <a:latin typeface="Myriad Pro" pitchFamily="34" charset="0"/>
                      </a:endParaRPr>
                    </a:p>
                  </a:txBody>
                  <a:tcPr marL="8633" marR="8633" marT="8633" marB="8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388404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subTnLst>
                                    <p:set>
                                      <p:cBhvr override="childStyle">
                                        <p:cTn dur="1" fill="hold" display="0" masterRel="nextClick" afterEffect="1"/>
                                        <p:tgtEl>
                                          <p:spTgt spid="1229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384"/>
            <a:ext cx="8229600" cy="720080"/>
          </a:xfrm>
          <a:prstGeom prst="rect">
            <a:avLst/>
          </a:prstGeom>
          <a:noFill/>
          <a:ln>
            <a:noFill/>
          </a:ln>
        </p:spPr>
        <p:txBody>
          <a:bodyPr lIns="91425" tIns="45700" rIns="91425" bIns="45700" anchor="ctr" anchorCtr="0">
            <a:noAutofit/>
          </a:bodyPr>
          <a:lstStyle/>
          <a:p>
            <a:r>
              <a:rPr lang="en-US" sz="3000" dirty="0" smtClean="0">
                <a:latin typeface="Myriad Pro" pitchFamily="34" charset="0"/>
              </a:rPr>
              <a:t>CONCLUSION</a:t>
            </a:r>
            <a:endParaRPr lang="en-US" sz="3000" dirty="0">
              <a:latin typeface="Myriad Pro" pitchFamily="34" charset="0"/>
            </a:endParaRPr>
          </a:p>
        </p:txBody>
      </p:sp>
      <p:sp>
        <p:nvSpPr>
          <p:cNvPr id="98" name="Shape 98"/>
          <p:cNvSpPr txBox="1">
            <a:spLocks noGrp="1"/>
          </p:cNvSpPr>
          <p:nvPr>
            <p:ph type="body" idx="1"/>
          </p:nvPr>
        </p:nvSpPr>
        <p:spPr>
          <a:xfrm>
            <a:off x="457200" y="908720"/>
            <a:ext cx="8147248" cy="5256584"/>
          </a:xfrm>
          <a:prstGeom prst="rect">
            <a:avLst/>
          </a:prstGeom>
          <a:noFill/>
          <a:ln w="12700">
            <a:solidFill>
              <a:schemeClr val="tx1"/>
            </a:solidFill>
          </a:ln>
          <a:scene3d>
            <a:camera prst="orthographicFront"/>
            <a:lightRig rig="threePt" dir="t"/>
          </a:scene3d>
          <a:sp3d>
            <a:bevelT w="139700" h="139700" prst="divot"/>
          </a:sp3d>
        </p:spPr>
        <p:txBody>
          <a:bodyPr lIns="91425" tIns="45700" rIns="91425" bIns="45700" anchor="t" anchorCtr="0">
            <a:noAutofit/>
          </a:bodyPr>
          <a:lstStyle/>
          <a:p>
            <a:r>
              <a:rPr lang="en-US" sz="2400" dirty="0" smtClean="0">
                <a:latin typeface="Myriad Pro" pitchFamily="34" charset="0"/>
              </a:rPr>
              <a:t>Steve Jobs : Heart of Apple</a:t>
            </a:r>
          </a:p>
          <a:p>
            <a:endParaRPr lang="en-US" sz="2400" dirty="0" smtClean="0">
              <a:latin typeface="Myriad Pro" pitchFamily="34" charset="0"/>
            </a:endParaRPr>
          </a:p>
          <a:p>
            <a:r>
              <a:rPr lang="en-US" sz="2400" dirty="0" smtClean="0">
                <a:latin typeface="Myriad Pro" pitchFamily="34" charset="0"/>
              </a:rPr>
              <a:t>Innovating along the line of his vision</a:t>
            </a:r>
          </a:p>
          <a:p>
            <a:endParaRPr lang="en-US" sz="2400" dirty="0" smtClean="0">
              <a:latin typeface="Myriad Pro" pitchFamily="34" charset="0"/>
            </a:endParaRPr>
          </a:p>
          <a:p>
            <a:r>
              <a:rPr lang="en-US" sz="2400" dirty="0" smtClean="0">
                <a:latin typeface="Myriad Pro" pitchFamily="34" charset="0"/>
              </a:rPr>
              <a:t>Change in management style</a:t>
            </a:r>
          </a:p>
          <a:p>
            <a:endParaRPr lang="en-US" sz="2400" dirty="0" smtClean="0">
              <a:latin typeface="Myriad Pro" pitchFamily="34" charset="0"/>
            </a:endParaRPr>
          </a:p>
          <a:p>
            <a:r>
              <a:rPr lang="en-US" sz="2400" dirty="0" smtClean="0">
                <a:latin typeface="Myriad Pro" pitchFamily="34" charset="0"/>
              </a:rPr>
              <a:t>Need to retain project management style</a:t>
            </a:r>
          </a:p>
          <a:p>
            <a:endParaRPr lang="en-US" sz="2400" dirty="0" smtClean="0">
              <a:latin typeface="Myriad Pro" pitchFamily="34" charset="0"/>
            </a:endParaRPr>
          </a:p>
          <a:p>
            <a:r>
              <a:rPr lang="en-US" sz="2400" dirty="0" smtClean="0">
                <a:latin typeface="Myriad Pro" pitchFamily="34" charset="0"/>
              </a:rPr>
              <a:t>Suggestions</a:t>
            </a:r>
          </a:p>
          <a:p>
            <a:pPr lvl="1"/>
            <a:r>
              <a:rPr lang="en-US" sz="2400" dirty="0">
                <a:latin typeface="Myriad Pro" pitchFamily="34" charset="0"/>
              </a:rPr>
              <a:t> </a:t>
            </a:r>
            <a:r>
              <a:rPr lang="en-US" sz="2400" dirty="0" smtClean="0">
                <a:latin typeface="Myriad Pro" pitchFamily="34" charset="0"/>
              </a:rPr>
              <a:t>Attempt break-though innovation</a:t>
            </a:r>
          </a:p>
          <a:p>
            <a:pPr lvl="1"/>
            <a:r>
              <a:rPr lang="en-US" sz="2400" dirty="0">
                <a:latin typeface="Myriad Pro" pitchFamily="34" charset="0"/>
              </a:rPr>
              <a:t> </a:t>
            </a:r>
            <a:r>
              <a:rPr lang="en-US" sz="2400" dirty="0" smtClean="0">
                <a:latin typeface="Myriad Pro" pitchFamily="34" charset="0"/>
              </a:rPr>
              <a:t>Diversification</a:t>
            </a:r>
          </a:p>
          <a:p>
            <a:endParaRPr sz="2400" dirty="0">
              <a:latin typeface="Myriad Pro" pitchFamily="34" charset="0"/>
            </a:endParaRPr>
          </a:p>
        </p:txBody>
      </p:sp>
    </p:spTree>
    <p:extLst>
      <p:ext uri="{BB962C8B-B14F-4D97-AF65-F5344CB8AC3E}">
        <p14:creationId xmlns:p14="http://schemas.microsoft.com/office/powerpoint/2010/main" xmlns="" val="119129323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384"/>
            <a:ext cx="8229600" cy="706091"/>
          </a:xfrm>
          <a:prstGeom prst="rect">
            <a:avLst/>
          </a:prstGeom>
          <a:noFill/>
          <a:ln>
            <a:noFill/>
          </a:ln>
        </p:spPr>
        <p:txBody>
          <a:bodyPr lIns="91425" tIns="45700" rIns="91425" bIns="45700" anchor="ctr" anchorCtr="0">
            <a:noAutofit/>
          </a:bodyPr>
          <a:lstStyle/>
          <a:p>
            <a:r>
              <a:rPr lang="en-IN" sz="3000" dirty="0" smtClean="0">
                <a:latin typeface="Myriad Pro" pitchFamily="34" charset="0"/>
              </a:rPr>
              <a:t>HISTORICAL BACKGROUND OF APPLE INC</a:t>
            </a:r>
            <a:endParaRPr sz="3000" dirty="0">
              <a:latin typeface="Myriad Pro" pitchFamily="34" charset="0"/>
            </a:endParaRPr>
          </a:p>
        </p:txBody>
      </p:sp>
      <p:pic>
        <p:nvPicPr>
          <p:cNvPr id="3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286981" y="3086855"/>
            <a:ext cx="980874" cy="1171600"/>
          </a:xfrm>
          <a:prstGeom prst="rect">
            <a:avLst/>
          </a:prstGeom>
          <a:noFill/>
        </p:spPr>
      </p:pic>
      <p:pic>
        <p:nvPicPr>
          <p:cNvPr id="3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5624338" y="4339553"/>
            <a:ext cx="1224136" cy="1134226"/>
          </a:xfrm>
          <a:prstGeom prst="rect">
            <a:avLst/>
          </a:prstGeom>
          <a:noFill/>
        </p:spPr>
      </p:pic>
      <p:pic>
        <p:nvPicPr>
          <p:cNvPr id="4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a:xfrm>
            <a:off x="3577664" y="2996952"/>
            <a:ext cx="2037230" cy="1225905"/>
          </a:xfrm>
          <a:prstGeom prst="rect">
            <a:avLst/>
          </a:prstGeom>
          <a:noFill/>
        </p:spPr>
      </p:pic>
      <p:pic>
        <p:nvPicPr>
          <p:cNvPr id="43"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a:xfrm>
            <a:off x="7029244" y="3091775"/>
            <a:ext cx="1530827" cy="1080120"/>
          </a:xfrm>
          <a:prstGeom prst="rect">
            <a:avLst/>
          </a:prstGeom>
          <a:noFill/>
        </p:spPr>
      </p:pic>
      <p:pic>
        <p:nvPicPr>
          <p:cNvPr id="44" name="Picture 5" descr="Apple_first_logo"/>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8755" y="2991350"/>
            <a:ext cx="1094040" cy="1589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3" descr="appleiipd2.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03069" y="5473779"/>
            <a:ext cx="1507701" cy="118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3" descr="appleiiiplus.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1931838" y="5102950"/>
            <a:ext cx="1024282" cy="1710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4919" y="923092"/>
            <a:ext cx="2524125" cy="216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344019" y="923092"/>
            <a:ext cx="2524125" cy="216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656387" y="948227"/>
            <a:ext cx="2524125" cy="216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656387" y="4721621"/>
            <a:ext cx="2524125" cy="216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956120" y="4721621"/>
            <a:ext cx="2524125" cy="2163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781576" y="1763022"/>
            <a:ext cx="401637"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044319" y="1773198"/>
            <a:ext cx="38417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5888036" y="5571727"/>
            <a:ext cx="38417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8560071" y="3326760"/>
            <a:ext cx="463550"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68755" y="623381"/>
            <a:ext cx="657847" cy="307777"/>
          </a:xfrm>
          <a:prstGeom prst="rect">
            <a:avLst/>
          </a:prstGeom>
          <a:solidFill>
            <a:schemeClr val="accent2"/>
          </a:solidFill>
          <a:scene3d>
            <a:camera prst="orthographicFront"/>
            <a:lightRig rig="threePt" dir="t"/>
          </a:scene3d>
          <a:sp3d>
            <a:bevelT w="139700" h="139700" prst="divot"/>
          </a:sp3d>
        </p:spPr>
        <p:txBody>
          <a:bodyPr wrap="square" rtlCol="0">
            <a:spAutoFit/>
          </a:bodyPr>
          <a:lstStyle/>
          <a:p>
            <a:r>
              <a:rPr lang="en-IN" b="1" dirty="0" smtClean="0">
                <a:latin typeface="Myriad Pro" pitchFamily="34" charset="0"/>
              </a:rPr>
              <a:t>1976</a:t>
            </a:r>
            <a:endParaRPr lang="en-IN" b="1" dirty="0">
              <a:latin typeface="Myriad Pro" pitchFamily="34" charset="0"/>
            </a:endParaRPr>
          </a:p>
        </p:txBody>
      </p:sp>
      <p:sp>
        <p:nvSpPr>
          <p:cNvPr id="22" name="TextBox 21"/>
          <p:cNvSpPr txBox="1"/>
          <p:nvPr/>
        </p:nvSpPr>
        <p:spPr>
          <a:xfrm>
            <a:off x="3344019" y="641159"/>
            <a:ext cx="657847" cy="307777"/>
          </a:xfrm>
          <a:prstGeom prst="rect">
            <a:avLst/>
          </a:prstGeom>
          <a:solidFill>
            <a:schemeClr val="accent2"/>
          </a:solidFill>
          <a:scene3d>
            <a:camera prst="orthographicFront"/>
            <a:lightRig rig="threePt" dir="t"/>
          </a:scene3d>
          <a:sp3d>
            <a:bevelT w="139700" h="139700" prst="divot"/>
          </a:sp3d>
        </p:spPr>
        <p:txBody>
          <a:bodyPr wrap="square" rtlCol="0">
            <a:spAutoFit/>
          </a:bodyPr>
          <a:lstStyle/>
          <a:p>
            <a:r>
              <a:rPr lang="en-IN" b="1" dirty="0" smtClean="0">
                <a:latin typeface="Myriad Pro" pitchFamily="34" charset="0"/>
              </a:rPr>
              <a:t>1977</a:t>
            </a:r>
            <a:endParaRPr lang="en-IN" b="1" dirty="0">
              <a:latin typeface="Myriad Pro" pitchFamily="34" charset="0"/>
            </a:endParaRPr>
          </a:p>
        </p:txBody>
      </p:sp>
      <p:sp>
        <p:nvSpPr>
          <p:cNvPr id="23" name="TextBox 22"/>
          <p:cNvSpPr txBox="1"/>
          <p:nvPr/>
        </p:nvSpPr>
        <p:spPr>
          <a:xfrm>
            <a:off x="6656387" y="672951"/>
            <a:ext cx="657847" cy="307777"/>
          </a:xfrm>
          <a:prstGeom prst="rect">
            <a:avLst/>
          </a:prstGeom>
          <a:solidFill>
            <a:schemeClr val="accent2"/>
          </a:solidFill>
          <a:scene3d>
            <a:camera prst="orthographicFront"/>
            <a:lightRig rig="threePt" dir="t"/>
          </a:scene3d>
          <a:sp3d>
            <a:bevelT w="139700" h="139700" prst="divot"/>
          </a:sp3d>
        </p:spPr>
        <p:txBody>
          <a:bodyPr wrap="square" rtlCol="0">
            <a:spAutoFit/>
          </a:bodyPr>
          <a:lstStyle/>
          <a:p>
            <a:r>
              <a:rPr lang="en-IN" b="1" dirty="0" smtClean="0">
                <a:latin typeface="Myriad Pro" pitchFamily="34" charset="0"/>
              </a:rPr>
              <a:t>1978</a:t>
            </a:r>
            <a:endParaRPr lang="en-IN" b="1" dirty="0">
              <a:latin typeface="Myriad Pro" pitchFamily="34" charset="0"/>
            </a:endParaRPr>
          </a:p>
        </p:txBody>
      </p:sp>
      <p:sp>
        <p:nvSpPr>
          <p:cNvPr id="24" name="TextBox 23"/>
          <p:cNvSpPr txBox="1"/>
          <p:nvPr/>
        </p:nvSpPr>
        <p:spPr>
          <a:xfrm>
            <a:off x="6757717" y="4424549"/>
            <a:ext cx="657847" cy="307777"/>
          </a:xfrm>
          <a:prstGeom prst="rect">
            <a:avLst/>
          </a:prstGeom>
          <a:solidFill>
            <a:schemeClr val="accent2"/>
          </a:solidFill>
          <a:scene3d>
            <a:camera prst="orthographicFront"/>
            <a:lightRig rig="threePt" dir="t"/>
          </a:scene3d>
          <a:sp3d>
            <a:bevelT w="139700" h="139700" prst="divot"/>
          </a:sp3d>
        </p:spPr>
        <p:txBody>
          <a:bodyPr wrap="square" rtlCol="0">
            <a:spAutoFit/>
          </a:bodyPr>
          <a:lstStyle/>
          <a:p>
            <a:r>
              <a:rPr lang="en-IN" b="1" dirty="0" smtClean="0">
                <a:latin typeface="Myriad Pro" pitchFamily="34" charset="0"/>
              </a:rPr>
              <a:t>1979</a:t>
            </a:r>
            <a:endParaRPr lang="en-IN" b="1" dirty="0">
              <a:latin typeface="Myriad Pro" pitchFamily="34" charset="0"/>
            </a:endParaRPr>
          </a:p>
        </p:txBody>
      </p:sp>
      <p:sp>
        <p:nvSpPr>
          <p:cNvPr id="25" name="TextBox 24"/>
          <p:cNvSpPr txBox="1"/>
          <p:nvPr/>
        </p:nvSpPr>
        <p:spPr>
          <a:xfrm>
            <a:off x="2982394" y="4429498"/>
            <a:ext cx="657847" cy="307777"/>
          </a:xfrm>
          <a:prstGeom prst="rect">
            <a:avLst/>
          </a:prstGeom>
          <a:solidFill>
            <a:schemeClr val="accent2"/>
          </a:solidFill>
          <a:scene3d>
            <a:camera prst="orthographicFront"/>
            <a:lightRig rig="threePt" dir="t"/>
          </a:scene3d>
          <a:sp3d>
            <a:bevelT w="139700" h="139700" prst="divot"/>
          </a:sp3d>
        </p:spPr>
        <p:txBody>
          <a:bodyPr wrap="square" rtlCol="0">
            <a:spAutoFit/>
          </a:bodyPr>
          <a:lstStyle/>
          <a:p>
            <a:r>
              <a:rPr lang="en-IN" b="1" dirty="0" smtClean="0">
                <a:latin typeface="Myriad Pro" pitchFamily="34" charset="0"/>
              </a:rPr>
              <a:t>1980</a:t>
            </a:r>
            <a:endParaRPr lang="en-IN" b="1" dirty="0">
              <a:latin typeface="Myriad Pro" pitchFamily="34" charset="0"/>
            </a:endParaRPr>
          </a:p>
        </p:txBody>
      </p:sp>
    </p:spTree>
    <p:extLst>
      <p:ext uri="{BB962C8B-B14F-4D97-AF65-F5344CB8AC3E}">
        <p14:creationId xmlns:p14="http://schemas.microsoft.com/office/powerpoint/2010/main" xmlns="" val="3361522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arn(inVertical)">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arn(inVertical)">
                                      <p:cBhvr>
                                        <p:cTn id="72" dur="500"/>
                                        <p:tgtEl>
                                          <p:spTgt spid="46"/>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384"/>
            <a:ext cx="8229600" cy="706091"/>
          </a:xfrm>
          <a:prstGeom prst="rect">
            <a:avLst/>
          </a:prstGeom>
          <a:noFill/>
          <a:ln>
            <a:noFill/>
          </a:ln>
        </p:spPr>
        <p:txBody>
          <a:bodyPr lIns="91425" tIns="45700" rIns="91425" bIns="45700" anchor="ctr" anchorCtr="0">
            <a:noAutofit/>
          </a:bodyPr>
          <a:lstStyle/>
          <a:p>
            <a:r>
              <a:rPr lang="en-IN" sz="3000" dirty="0" smtClean="0">
                <a:latin typeface="Myriad Pro" pitchFamily="34" charset="0"/>
              </a:rPr>
              <a:t>HISTORICAL BACKGROUND OF APPLE INC</a:t>
            </a:r>
            <a:endParaRPr sz="3000" dirty="0">
              <a:latin typeface="Myriad Pro" pitchFamily="34" charset="0"/>
            </a:endParaRPr>
          </a:p>
        </p:txBody>
      </p:sp>
      <p:graphicFrame>
        <p:nvGraphicFramePr>
          <p:cNvPr id="2" name="Diagram 1"/>
          <p:cNvGraphicFramePr/>
          <p:nvPr>
            <p:extLst>
              <p:ext uri="{D42A27DB-BD31-4B8C-83A1-F6EECF244321}">
                <p14:modId xmlns:p14="http://schemas.microsoft.com/office/powerpoint/2010/main" xmlns="" val="1262885519"/>
              </p:ext>
            </p:extLst>
          </p:nvPr>
        </p:nvGraphicFramePr>
        <p:xfrm>
          <a:off x="72008" y="692696"/>
          <a:ext cx="9036496"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052404" y="2632447"/>
            <a:ext cx="1011237" cy="144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034570" y="692696"/>
            <a:ext cx="1001926"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1750" y="692696"/>
            <a:ext cx="1001858"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724" y="2636912"/>
            <a:ext cx="1001858" cy="153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 name="Picture 7"/>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79712" y="4534256"/>
            <a:ext cx="1001857" cy="151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a:xfrm>
            <a:off x="6516215" y="4616361"/>
            <a:ext cx="2351775" cy="1278884"/>
          </a:xfrm>
          <a:prstGeom prst="rect">
            <a:avLst/>
          </a:prstGeom>
          <a:noFill/>
        </p:spPr>
      </p:pic>
      <p:pic>
        <p:nvPicPr>
          <p:cNvPr id="63" name="Picture 62" descr="macintosh-color-classic.jpg"/>
          <p:cNvPicPr>
            <a:picLocks noChangeAspect="1"/>
          </p:cNvPicPr>
          <p:nvPr/>
        </p:nvPicPr>
        <p:blipFill>
          <a:blip r:embed="rId14"/>
          <a:stretch>
            <a:fillRect/>
          </a:stretch>
        </p:blipFill>
        <p:spPr>
          <a:xfrm>
            <a:off x="270442" y="4586729"/>
            <a:ext cx="1508280" cy="1157605"/>
          </a:xfrm>
          <a:prstGeom prst="rect">
            <a:avLst/>
          </a:prstGeom>
          <a:effectLst>
            <a:glow rad="101600">
              <a:schemeClr val="bg2">
                <a:lumMod val="75000"/>
                <a:alpha val="75000"/>
              </a:schemeClr>
            </a:glow>
          </a:effectLst>
        </p:spPr>
      </p:pic>
      <p:pic>
        <p:nvPicPr>
          <p:cNvPr id="64" name="Picture 5"/>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a:xfrm>
            <a:off x="7191754" y="5978457"/>
            <a:ext cx="810205" cy="753159"/>
          </a:xfrm>
          <a:prstGeom prst="rect">
            <a:avLst/>
          </a:prstGeom>
          <a:noFill/>
          <a:ln>
            <a:noFill/>
          </a:ln>
          <a:effectLst/>
          <a:extLst>
            <a:ext uri="{AF507438-7753-43E0-B8FC-AC1667EBCBE1}">
              <a14:hiddenEffects xmlns:a14="http://schemas.microsoft.com/office/drawing/2010/main" xmlns="">
                <a:effectLst>
                  <a:outerShdw algn="ctr" rotWithShape="0">
                    <a:srgbClr val="808080">
                      <a:alpha val="75000"/>
                    </a:srgbClr>
                  </a:outerShdw>
                </a:effectLst>
              </a14:hiddenEffects>
            </a:ext>
          </a:extLst>
        </p:spPr>
      </p:pic>
      <p:pic>
        <p:nvPicPr>
          <p:cNvPr id="65" name="Picture 6"/>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561426" y="5958609"/>
            <a:ext cx="602861" cy="773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6" name="Picture 7"/>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8001093" y="5968532"/>
            <a:ext cx="866898" cy="75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7" name="Picture 6"/>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a:xfrm>
            <a:off x="245072" y="5771360"/>
            <a:ext cx="1533650" cy="962755"/>
          </a:xfrm>
          <a:prstGeom prst="rect">
            <a:avLst/>
          </a:prstGeom>
          <a:noFill/>
        </p:spPr>
      </p:pic>
    </p:spTree>
    <p:extLst>
      <p:ext uri="{BB962C8B-B14F-4D97-AF65-F5344CB8AC3E}">
        <p14:creationId xmlns:p14="http://schemas.microsoft.com/office/powerpoint/2010/main" xmlns="" val="26868612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xmlns="" val="2866225388"/>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97"/>
          <p:cNvSpPr txBox="1">
            <a:spLocks noGrp="1"/>
          </p:cNvSpPr>
          <p:nvPr>
            <p:ph type="title"/>
          </p:nvPr>
        </p:nvSpPr>
        <p:spPr>
          <a:xfrm>
            <a:off x="457200" y="-27384"/>
            <a:ext cx="8229600" cy="706091"/>
          </a:xfrm>
          <a:prstGeom prst="rect">
            <a:avLst/>
          </a:prstGeom>
          <a:noFill/>
          <a:ln>
            <a:noFill/>
          </a:ln>
        </p:spPr>
        <p:txBody>
          <a:bodyPr lIns="91425" tIns="45700" rIns="91425" bIns="45700" anchor="ctr" anchorCtr="0">
            <a:noAutofit/>
          </a:bodyPr>
          <a:lstStyle/>
          <a:p>
            <a:r>
              <a:rPr lang="en-IN" sz="3000" dirty="0" smtClean="0">
                <a:latin typeface="Myriad Pro" pitchFamily="34" charset="0"/>
              </a:rPr>
              <a:t>HISTORICAL BACKGROUND OF APPLE INC</a:t>
            </a:r>
            <a:endParaRPr sz="3000" dirty="0">
              <a:latin typeface="Myriad Pro" pitchFamily="34" charset="0"/>
            </a:endParaRPr>
          </a:p>
        </p:txBody>
      </p:sp>
    </p:spTree>
    <p:extLst>
      <p:ext uri="{BB962C8B-B14F-4D97-AF65-F5344CB8AC3E}">
        <p14:creationId xmlns:p14="http://schemas.microsoft.com/office/powerpoint/2010/main" xmlns="" val="20027079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graphicEl>
                                              <a:dgm id="{0313DA8A-B1FA-4F7F-9B93-A3A5A66873BC}"/>
                                            </p:graphicEl>
                                          </p:spTgt>
                                        </p:tgtEl>
                                        <p:attrNameLst>
                                          <p:attrName>style.visibility</p:attrName>
                                        </p:attrNameLst>
                                      </p:cBhvr>
                                      <p:to>
                                        <p:strVal val="visible"/>
                                      </p:to>
                                    </p:set>
                                    <p:animEffect transition="in" filter="barn(inVertical)">
                                      <p:cBhvr>
                                        <p:cTn id="7" dur="500"/>
                                        <p:tgtEl>
                                          <p:spTgt spid="21">
                                            <p:graphicEl>
                                              <a:dgm id="{0313DA8A-B1FA-4F7F-9B93-A3A5A66873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graphicEl>
                                              <a:dgm id="{501649FE-955D-4059-BED6-F667CB333A22}"/>
                                            </p:graphicEl>
                                          </p:spTgt>
                                        </p:tgtEl>
                                        <p:attrNameLst>
                                          <p:attrName>style.visibility</p:attrName>
                                        </p:attrNameLst>
                                      </p:cBhvr>
                                      <p:to>
                                        <p:strVal val="visible"/>
                                      </p:to>
                                    </p:set>
                                    <p:animEffect transition="in" filter="barn(inVertical)">
                                      <p:cBhvr>
                                        <p:cTn id="12" dur="500"/>
                                        <p:tgtEl>
                                          <p:spTgt spid="21">
                                            <p:graphicEl>
                                              <a:dgm id="{501649FE-955D-4059-BED6-F667CB333A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graphicEl>
                                              <a:dgm id="{F65CEB74-14A7-4D85-AA37-B26024837297}"/>
                                            </p:graphicEl>
                                          </p:spTgt>
                                        </p:tgtEl>
                                        <p:attrNameLst>
                                          <p:attrName>style.visibility</p:attrName>
                                        </p:attrNameLst>
                                      </p:cBhvr>
                                      <p:to>
                                        <p:strVal val="visible"/>
                                      </p:to>
                                    </p:set>
                                    <p:animEffect transition="in" filter="barn(inVertical)">
                                      <p:cBhvr>
                                        <p:cTn id="17" dur="500"/>
                                        <p:tgtEl>
                                          <p:spTgt spid="21">
                                            <p:graphicEl>
                                              <a:dgm id="{F65CEB74-14A7-4D85-AA37-B260248372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graphicEl>
                                              <a:dgm id="{71D2F92D-C4AC-4A58-A0D6-D42FA2755819}"/>
                                            </p:graphicEl>
                                          </p:spTgt>
                                        </p:tgtEl>
                                        <p:attrNameLst>
                                          <p:attrName>style.visibility</p:attrName>
                                        </p:attrNameLst>
                                      </p:cBhvr>
                                      <p:to>
                                        <p:strVal val="visible"/>
                                      </p:to>
                                    </p:set>
                                    <p:animEffect transition="in" filter="barn(inVertical)">
                                      <p:cBhvr>
                                        <p:cTn id="22" dur="500"/>
                                        <p:tgtEl>
                                          <p:spTgt spid="21">
                                            <p:graphicEl>
                                              <a:dgm id="{71D2F92D-C4AC-4A58-A0D6-D42FA275581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graphicEl>
                                              <a:dgm id="{F28F9AA9-DEB5-4B66-A416-4DBA0ECB9DCD}"/>
                                            </p:graphicEl>
                                          </p:spTgt>
                                        </p:tgtEl>
                                        <p:attrNameLst>
                                          <p:attrName>style.visibility</p:attrName>
                                        </p:attrNameLst>
                                      </p:cBhvr>
                                      <p:to>
                                        <p:strVal val="visible"/>
                                      </p:to>
                                    </p:set>
                                    <p:animEffect transition="in" filter="barn(inVertical)">
                                      <p:cBhvr>
                                        <p:cTn id="27" dur="500"/>
                                        <p:tgtEl>
                                          <p:spTgt spid="21">
                                            <p:graphicEl>
                                              <a:dgm id="{F28F9AA9-DEB5-4B66-A416-4DBA0ECB9DC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graphicEl>
                                              <a:dgm id="{4C3AD95F-673F-40EE-823F-D009B06A0822}"/>
                                            </p:graphicEl>
                                          </p:spTgt>
                                        </p:tgtEl>
                                        <p:attrNameLst>
                                          <p:attrName>style.visibility</p:attrName>
                                        </p:attrNameLst>
                                      </p:cBhvr>
                                      <p:to>
                                        <p:strVal val="visible"/>
                                      </p:to>
                                    </p:set>
                                    <p:animEffect transition="in" filter="barn(inVertical)">
                                      <p:cBhvr>
                                        <p:cTn id="32" dur="500"/>
                                        <p:tgtEl>
                                          <p:spTgt spid="21">
                                            <p:graphicEl>
                                              <a:dgm id="{4C3AD95F-673F-40EE-823F-D009B06A082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graphicEl>
                                              <a:dgm id="{6D40F162-76DB-49A4-BDA6-B57C1C62F4C8}"/>
                                            </p:graphicEl>
                                          </p:spTgt>
                                        </p:tgtEl>
                                        <p:attrNameLst>
                                          <p:attrName>style.visibility</p:attrName>
                                        </p:attrNameLst>
                                      </p:cBhvr>
                                      <p:to>
                                        <p:strVal val="visible"/>
                                      </p:to>
                                    </p:set>
                                    <p:animEffect transition="in" filter="barn(inVertical)">
                                      <p:cBhvr>
                                        <p:cTn id="37" dur="500"/>
                                        <p:tgtEl>
                                          <p:spTgt spid="21">
                                            <p:graphicEl>
                                              <a:dgm id="{6D40F162-76DB-49A4-BDA6-B57C1C62F4C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graphicEl>
                                              <a:dgm id="{91CA1649-B02A-47FB-A935-14068926B34C}"/>
                                            </p:graphicEl>
                                          </p:spTgt>
                                        </p:tgtEl>
                                        <p:attrNameLst>
                                          <p:attrName>style.visibility</p:attrName>
                                        </p:attrNameLst>
                                      </p:cBhvr>
                                      <p:to>
                                        <p:strVal val="visible"/>
                                      </p:to>
                                    </p:set>
                                    <p:animEffect transition="in" filter="barn(inVertical)">
                                      <p:cBhvr>
                                        <p:cTn id="42" dur="500"/>
                                        <p:tgtEl>
                                          <p:spTgt spid="21">
                                            <p:graphicEl>
                                              <a:dgm id="{91CA1649-B02A-47FB-A935-14068926B34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graphicEl>
                                              <a:dgm id="{4D9F98C3-8584-4ADA-9C54-49C6DACDF87C}"/>
                                            </p:graphicEl>
                                          </p:spTgt>
                                        </p:tgtEl>
                                        <p:attrNameLst>
                                          <p:attrName>style.visibility</p:attrName>
                                        </p:attrNameLst>
                                      </p:cBhvr>
                                      <p:to>
                                        <p:strVal val="visible"/>
                                      </p:to>
                                    </p:set>
                                    <p:animEffect transition="in" filter="barn(inVertical)">
                                      <p:cBhvr>
                                        <p:cTn id="47" dur="500"/>
                                        <p:tgtEl>
                                          <p:spTgt spid="21">
                                            <p:graphicEl>
                                              <a:dgm id="{4D9F98C3-8584-4ADA-9C54-49C6DACDF87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graphicEl>
                                              <a:dgm id="{AB8CDD0B-EE6C-4E9A-A1AD-453B46812DC4}"/>
                                            </p:graphicEl>
                                          </p:spTgt>
                                        </p:tgtEl>
                                        <p:attrNameLst>
                                          <p:attrName>style.visibility</p:attrName>
                                        </p:attrNameLst>
                                      </p:cBhvr>
                                      <p:to>
                                        <p:strVal val="visible"/>
                                      </p:to>
                                    </p:set>
                                    <p:animEffect transition="in" filter="barn(inVertical)">
                                      <p:cBhvr>
                                        <p:cTn id="52" dur="500"/>
                                        <p:tgtEl>
                                          <p:spTgt spid="21">
                                            <p:graphicEl>
                                              <a:dgm id="{AB8CDD0B-EE6C-4E9A-A1AD-453B46812DC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graphicEl>
                                              <a:dgm id="{4FEBC32C-7BC1-4857-8A8F-9F036489D53D}"/>
                                            </p:graphicEl>
                                          </p:spTgt>
                                        </p:tgtEl>
                                        <p:attrNameLst>
                                          <p:attrName>style.visibility</p:attrName>
                                        </p:attrNameLst>
                                      </p:cBhvr>
                                      <p:to>
                                        <p:strVal val="visible"/>
                                      </p:to>
                                    </p:set>
                                    <p:animEffect transition="in" filter="barn(inVertical)">
                                      <p:cBhvr>
                                        <p:cTn id="57" dur="500"/>
                                        <p:tgtEl>
                                          <p:spTgt spid="21">
                                            <p:graphicEl>
                                              <a:dgm id="{4FEBC32C-7BC1-4857-8A8F-9F036489D53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graphicEl>
                                              <a:dgm id="{D6D092BC-776E-4434-8E74-2C5741150399}"/>
                                            </p:graphicEl>
                                          </p:spTgt>
                                        </p:tgtEl>
                                        <p:attrNameLst>
                                          <p:attrName>style.visibility</p:attrName>
                                        </p:attrNameLst>
                                      </p:cBhvr>
                                      <p:to>
                                        <p:strVal val="visible"/>
                                      </p:to>
                                    </p:set>
                                    <p:animEffect transition="in" filter="barn(inVertical)">
                                      <p:cBhvr>
                                        <p:cTn id="62" dur="500"/>
                                        <p:tgtEl>
                                          <p:spTgt spid="21">
                                            <p:graphicEl>
                                              <a:dgm id="{D6D092BC-776E-4434-8E74-2C57411503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graphicEl>
                                              <a:dgm id="{AB5EFAC5-18BC-478F-AD01-E9683DDC6161}"/>
                                            </p:graphicEl>
                                          </p:spTgt>
                                        </p:tgtEl>
                                        <p:attrNameLst>
                                          <p:attrName>style.visibility</p:attrName>
                                        </p:attrNameLst>
                                      </p:cBhvr>
                                      <p:to>
                                        <p:strVal val="visible"/>
                                      </p:to>
                                    </p:set>
                                    <p:animEffect transition="in" filter="barn(inVertical)">
                                      <p:cBhvr>
                                        <p:cTn id="67" dur="500"/>
                                        <p:tgtEl>
                                          <p:spTgt spid="21">
                                            <p:graphicEl>
                                              <a:dgm id="{AB5EFAC5-18BC-478F-AD01-E9683DDC616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graphicEl>
                                              <a:dgm id="{7698FA55-9F9A-4E37-99BF-B8E80CF2C5F4}"/>
                                            </p:graphicEl>
                                          </p:spTgt>
                                        </p:tgtEl>
                                        <p:attrNameLst>
                                          <p:attrName>style.visibility</p:attrName>
                                        </p:attrNameLst>
                                      </p:cBhvr>
                                      <p:to>
                                        <p:strVal val="visible"/>
                                      </p:to>
                                    </p:set>
                                    <p:animEffect transition="in" filter="barn(inVertical)">
                                      <p:cBhvr>
                                        <p:cTn id="72" dur="500"/>
                                        <p:tgtEl>
                                          <p:spTgt spid="21">
                                            <p:graphicEl>
                                              <a:dgm id="{7698FA55-9F9A-4E37-99BF-B8E80CF2C5F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graphicEl>
                                              <a:dgm id="{BB4BB69D-9C0E-405C-9BA5-157035FC5015}"/>
                                            </p:graphicEl>
                                          </p:spTgt>
                                        </p:tgtEl>
                                        <p:attrNameLst>
                                          <p:attrName>style.visibility</p:attrName>
                                        </p:attrNameLst>
                                      </p:cBhvr>
                                      <p:to>
                                        <p:strVal val="visible"/>
                                      </p:to>
                                    </p:set>
                                    <p:animEffect transition="in" filter="barn(inVertical)">
                                      <p:cBhvr>
                                        <p:cTn id="77" dur="500"/>
                                        <p:tgtEl>
                                          <p:spTgt spid="21">
                                            <p:graphicEl>
                                              <a:dgm id="{BB4BB69D-9C0E-405C-9BA5-157035FC5015}"/>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graphicEl>
                                              <a:dgm id="{2BEF3FE2-2ABA-46FA-AF7C-E45DC5CE3D20}"/>
                                            </p:graphicEl>
                                          </p:spTgt>
                                        </p:tgtEl>
                                        <p:attrNameLst>
                                          <p:attrName>style.visibility</p:attrName>
                                        </p:attrNameLst>
                                      </p:cBhvr>
                                      <p:to>
                                        <p:strVal val="visible"/>
                                      </p:to>
                                    </p:set>
                                    <p:animEffect transition="in" filter="barn(inVertical)">
                                      <p:cBhvr>
                                        <p:cTn id="82" dur="500"/>
                                        <p:tgtEl>
                                          <p:spTgt spid="21">
                                            <p:graphicEl>
                                              <a:dgm id="{2BEF3FE2-2ABA-46FA-AF7C-E45DC5CE3D2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1">
                                            <p:graphicEl>
                                              <a:dgm id="{8367A3AA-C1DE-4E48-8706-F9A5D597E139}"/>
                                            </p:graphicEl>
                                          </p:spTgt>
                                        </p:tgtEl>
                                        <p:attrNameLst>
                                          <p:attrName>style.visibility</p:attrName>
                                        </p:attrNameLst>
                                      </p:cBhvr>
                                      <p:to>
                                        <p:strVal val="visible"/>
                                      </p:to>
                                    </p:set>
                                    <p:animEffect transition="in" filter="barn(inVertical)">
                                      <p:cBhvr>
                                        <p:cTn id="87" dur="500"/>
                                        <p:tgtEl>
                                          <p:spTgt spid="21">
                                            <p:graphicEl>
                                              <a:dgm id="{8367A3AA-C1DE-4E48-8706-F9A5D597E13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graphicEl>
                                              <a:dgm id="{FDD6AAE1-555C-43F1-BCC6-40A8DAB4FE2F}"/>
                                            </p:graphicEl>
                                          </p:spTgt>
                                        </p:tgtEl>
                                        <p:attrNameLst>
                                          <p:attrName>style.visibility</p:attrName>
                                        </p:attrNameLst>
                                      </p:cBhvr>
                                      <p:to>
                                        <p:strVal val="visible"/>
                                      </p:to>
                                    </p:set>
                                    <p:animEffect transition="in" filter="barn(inVertical)">
                                      <p:cBhvr>
                                        <p:cTn id="92" dur="500"/>
                                        <p:tgtEl>
                                          <p:spTgt spid="21">
                                            <p:graphicEl>
                                              <a:dgm id="{FDD6AAE1-555C-43F1-BCC6-40A8DAB4FE2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graphicEl>
                                              <a:dgm id="{B5271FAC-78C1-4A10-BCC5-1B9E04A18AD5}"/>
                                            </p:graphicEl>
                                          </p:spTgt>
                                        </p:tgtEl>
                                        <p:attrNameLst>
                                          <p:attrName>style.visibility</p:attrName>
                                        </p:attrNameLst>
                                      </p:cBhvr>
                                      <p:to>
                                        <p:strVal val="visible"/>
                                      </p:to>
                                    </p:set>
                                    <p:animEffect transition="in" filter="barn(inVertical)">
                                      <p:cBhvr>
                                        <p:cTn id="97" dur="500"/>
                                        <p:tgtEl>
                                          <p:spTgt spid="21">
                                            <p:graphicEl>
                                              <a:dgm id="{B5271FAC-78C1-4A10-BCC5-1B9E04A18AD5}"/>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graphicEl>
                                              <a:dgm id="{871E113E-16CB-439C-9356-FC7BF7BEAB14}"/>
                                            </p:graphicEl>
                                          </p:spTgt>
                                        </p:tgtEl>
                                        <p:attrNameLst>
                                          <p:attrName>style.visibility</p:attrName>
                                        </p:attrNameLst>
                                      </p:cBhvr>
                                      <p:to>
                                        <p:strVal val="visible"/>
                                      </p:to>
                                    </p:set>
                                    <p:animEffect transition="in" filter="barn(inVertical)">
                                      <p:cBhvr>
                                        <p:cTn id="102" dur="500"/>
                                        <p:tgtEl>
                                          <p:spTgt spid="21">
                                            <p:graphicEl>
                                              <a:dgm id="{871E113E-16CB-439C-9356-FC7BF7BEAB14}"/>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1">
                                            <p:graphicEl>
                                              <a:dgm id="{F50A4291-77EC-4AEC-BB82-F75C05A598A2}"/>
                                            </p:graphicEl>
                                          </p:spTgt>
                                        </p:tgtEl>
                                        <p:attrNameLst>
                                          <p:attrName>style.visibility</p:attrName>
                                        </p:attrNameLst>
                                      </p:cBhvr>
                                      <p:to>
                                        <p:strVal val="visible"/>
                                      </p:to>
                                    </p:set>
                                    <p:animEffect transition="in" filter="barn(inVertical)">
                                      <p:cBhvr>
                                        <p:cTn id="107" dur="500"/>
                                        <p:tgtEl>
                                          <p:spTgt spid="21">
                                            <p:graphicEl>
                                              <a:dgm id="{F50A4291-77EC-4AEC-BB82-F75C05A598A2}"/>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1">
                                            <p:graphicEl>
                                              <a:dgm id="{2A6C7A95-8DAB-40BB-9739-ACA3A55E204D}"/>
                                            </p:graphicEl>
                                          </p:spTgt>
                                        </p:tgtEl>
                                        <p:attrNameLst>
                                          <p:attrName>style.visibility</p:attrName>
                                        </p:attrNameLst>
                                      </p:cBhvr>
                                      <p:to>
                                        <p:strVal val="visible"/>
                                      </p:to>
                                    </p:set>
                                    <p:animEffect transition="in" filter="barn(inVertical)">
                                      <p:cBhvr>
                                        <p:cTn id="112" dur="500"/>
                                        <p:tgtEl>
                                          <p:spTgt spid="21">
                                            <p:graphicEl>
                                              <a:dgm id="{2A6C7A95-8DAB-40BB-9739-ACA3A55E2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4" name="Shape 97"/>
          <p:cNvSpPr txBox="1">
            <a:spLocks/>
          </p:cNvSpPr>
          <p:nvPr/>
        </p:nvSpPr>
        <p:spPr>
          <a:xfrm>
            <a:off x="467544" y="0"/>
            <a:ext cx="8229600" cy="706091"/>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Clr>
                <a:srgbClr val="000000"/>
              </a:buClr>
            </a:pPr>
            <a:r>
              <a:rPr lang="en-IN" sz="3000" dirty="0" smtClean="0">
                <a:latin typeface="Myriad Pro" pitchFamily="34" charset="0"/>
              </a:rPr>
              <a:t>PRODUCT EVOLUTION – 1976 TO 2009</a:t>
            </a:r>
            <a:endParaRPr lang="en-IN" sz="3000" dirty="0">
              <a:latin typeface="Myriad Pro" pitchFamily="34" charset="0"/>
            </a:endParaRPr>
          </a:p>
        </p:txBody>
      </p:sp>
      <p:pic>
        <p:nvPicPr>
          <p:cNvPr id="8" name="Picture 2" descr="C:\Users\hp-pc\Desktop\PM\apple_evolution.jpg"/>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648072"/>
            <a:ext cx="9144000" cy="6309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85966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127"/>
            <a:ext cx="8229600" cy="754577"/>
          </a:xfrm>
        </p:spPr>
        <p:txBody>
          <a:bodyPr/>
          <a:lstStyle/>
          <a:p>
            <a:r>
              <a:rPr lang="en-US" sz="3000" dirty="0" smtClean="0">
                <a:latin typeface="Myriad Pro" pitchFamily="34" charset="0"/>
              </a:rPr>
              <a:t>APPLE’S 4 PHASES</a:t>
            </a:r>
            <a:endParaRPr lang="en-US" sz="3000" dirty="0">
              <a:latin typeface="Myriad Pro" pitchFamily="34" charset="0"/>
            </a:endParaRPr>
          </a:p>
        </p:txBody>
      </p:sp>
      <p:sp>
        <p:nvSpPr>
          <p:cNvPr id="3" name="Oval 2"/>
          <p:cNvSpPr/>
          <p:nvPr/>
        </p:nvSpPr>
        <p:spPr>
          <a:xfrm>
            <a:off x="4427984" y="620688"/>
            <a:ext cx="2808312" cy="61206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xmlns="" val="543764391"/>
              </p:ext>
            </p:extLst>
          </p:nvPr>
        </p:nvGraphicFramePr>
        <p:xfrm>
          <a:off x="94378" y="0"/>
          <a:ext cx="894211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914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D5C97AE0-5120-1047-9539-3E288919197F}"/>
                                            </p:graphicEl>
                                          </p:spTgt>
                                        </p:tgtEl>
                                        <p:attrNameLst>
                                          <p:attrName>style.visibility</p:attrName>
                                        </p:attrNameLst>
                                      </p:cBhvr>
                                      <p:to>
                                        <p:strVal val="visible"/>
                                      </p:to>
                                    </p:set>
                                    <p:animEffect transition="in" filter="blinds(horizontal)">
                                      <p:cBhvr>
                                        <p:cTn id="7" dur="500"/>
                                        <p:tgtEl>
                                          <p:spTgt spid="7">
                                            <p:graphicEl>
                                              <a:dgm id="{D5C97AE0-5120-1047-9539-3E288919197F}"/>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graphicEl>
                                              <a:dgm id="{25C27EC7-AEE7-E349-90AC-02A9AD2E1B62}"/>
                                            </p:graphicEl>
                                          </p:spTgt>
                                        </p:tgtEl>
                                        <p:attrNameLst>
                                          <p:attrName>style.visibility</p:attrName>
                                        </p:attrNameLst>
                                      </p:cBhvr>
                                      <p:to>
                                        <p:strVal val="visible"/>
                                      </p:to>
                                    </p:set>
                                    <p:animEffect transition="in" filter="blinds(horizontal)">
                                      <p:cBhvr>
                                        <p:cTn id="10" dur="500"/>
                                        <p:tgtEl>
                                          <p:spTgt spid="7">
                                            <p:graphicEl>
                                              <a:dgm id="{25C27EC7-AEE7-E349-90AC-02A9AD2E1B62}"/>
                                            </p:graphic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graphicEl>
                                              <a:dgm id="{648A2820-DA52-3E42-90BD-E9DE4E519797}"/>
                                            </p:graphicEl>
                                          </p:spTgt>
                                        </p:tgtEl>
                                        <p:attrNameLst>
                                          <p:attrName>style.visibility</p:attrName>
                                        </p:attrNameLst>
                                      </p:cBhvr>
                                      <p:to>
                                        <p:strVal val="visible"/>
                                      </p:to>
                                    </p:set>
                                    <p:animEffect transition="in" filter="blinds(horizontal)">
                                      <p:cBhvr>
                                        <p:cTn id="13" dur="500"/>
                                        <p:tgtEl>
                                          <p:spTgt spid="7">
                                            <p:graphicEl>
                                              <a:dgm id="{648A2820-DA52-3E42-90BD-E9DE4E519797}"/>
                                            </p:graphic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graphicEl>
                                              <a:dgm id="{3BD5E4BF-4BB9-0346-A3A6-39D3668F8B5B}"/>
                                            </p:graphicEl>
                                          </p:spTgt>
                                        </p:tgtEl>
                                        <p:attrNameLst>
                                          <p:attrName>style.visibility</p:attrName>
                                        </p:attrNameLst>
                                      </p:cBhvr>
                                      <p:to>
                                        <p:strVal val="visible"/>
                                      </p:to>
                                    </p:set>
                                    <p:animEffect transition="in" filter="blinds(horizontal)">
                                      <p:cBhvr>
                                        <p:cTn id="16" dur="500"/>
                                        <p:tgtEl>
                                          <p:spTgt spid="7">
                                            <p:graphicEl>
                                              <a:dgm id="{3BD5E4BF-4BB9-0346-A3A6-39D3668F8B5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graphicEl>
                                              <a:dgm id="{5AD899E7-0177-4A48-9B93-7A509093A21E}"/>
                                            </p:graphicEl>
                                          </p:spTgt>
                                        </p:tgtEl>
                                        <p:attrNameLst>
                                          <p:attrName>style.visibility</p:attrName>
                                        </p:attrNameLst>
                                      </p:cBhvr>
                                      <p:to>
                                        <p:strVal val="visible"/>
                                      </p:to>
                                    </p:set>
                                    <p:animEffect transition="in" filter="blinds(horizontal)">
                                      <p:cBhvr>
                                        <p:cTn id="21" dur="500"/>
                                        <p:tgtEl>
                                          <p:spTgt spid="7">
                                            <p:graphicEl>
                                              <a:dgm id="{5AD899E7-0177-4A48-9B93-7A509093A21E}"/>
                                            </p:graphic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graphicEl>
                                              <a:dgm id="{862ADEEC-15F2-564E-B3FA-A9046756E154}"/>
                                            </p:graphicEl>
                                          </p:spTgt>
                                        </p:tgtEl>
                                        <p:attrNameLst>
                                          <p:attrName>style.visibility</p:attrName>
                                        </p:attrNameLst>
                                      </p:cBhvr>
                                      <p:to>
                                        <p:strVal val="visible"/>
                                      </p:to>
                                    </p:set>
                                    <p:animEffect transition="in" filter="blinds(horizontal)">
                                      <p:cBhvr>
                                        <p:cTn id="24" dur="500"/>
                                        <p:tgtEl>
                                          <p:spTgt spid="7">
                                            <p:graphicEl>
                                              <a:dgm id="{862ADEEC-15F2-564E-B3FA-A9046756E154}"/>
                                            </p:graphic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graphicEl>
                                              <a:dgm id="{0585FE26-4097-EC4F-8767-B0C9EA4B48F4}"/>
                                            </p:graphicEl>
                                          </p:spTgt>
                                        </p:tgtEl>
                                        <p:attrNameLst>
                                          <p:attrName>style.visibility</p:attrName>
                                        </p:attrNameLst>
                                      </p:cBhvr>
                                      <p:to>
                                        <p:strVal val="visible"/>
                                      </p:to>
                                    </p:set>
                                    <p:animEffect transition="in" filter="blinds(horizontal)">
                                      <p:cBhvr>
                                        <p:cTn id="27" dur="500"/>
                                        <p:tgtEl>
                                          <p:spTgt spid="7">
                                            <p:graphicEl>
                                              <a:dgm id="{0585FE26-4097-EC4F-8767-B0C9EA4B48F4}"/>
                                            </p:graphic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graphicEl>
                                              <a:dgm id="{3214FA0F-3273-BD4D-85D9-EEE39416FB13}"/>
                                            </p:graphicEl>
                                          </p:spTgt>
                                        </p:tgtEl>
                                        <p:attrNameLst>
                                          <p:attrName>style.visibility</p:attrName>
                                        </p:attrNameLst>
                                      </p:cBhvr>
                                      <p:to>
                                        <p:strVal val="visible"/>
                                      </p:to>
                                    </p:set>
                                    <p:animEffect transition="in" filter="blinds(horizontal)">
                                      <p:cBhvr>
                                        <p:cTn id="30" dur="500"/>
                                        <p:tgtEl>
                                          <p:spTgt spid="7">
                                            <p:graphicEl>
                                              <a:dgm id="{3214FA0F-3273-BD4D-85D9-EEE39416FB1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graphicEl>
                                              <a:dgm id="{CE735D04-7896-B842-BFBC-FC34E45303AF}"/>
                                            </p:graphicEl>
                                          </p:spTgt>
                                        </p:tgtEl>
                                        <p:attrNameLst>
                                          <p:attrName>style.visibility</p:attrName>
                                        </p:attrNameLst>
                                      </p:cBhvr>
                                      <p:to>
                                        <p:strVal val="visible"/>
                                      </p:to>
                                    </p:set>
                                    <p:animEffect transition="in" filter="blinds(horizontal)">
                                      <p:cBhvr>
                                        <p:cTn id="35" dur="500"/>
                                        <p:tgtEl>
                                          <p:spTgt spid="7">
                                            <p:graphicEl>
                                              <a:dgm id="{CE735D04-7896-B842-BFBC-FC34E45303AF}"/>
                                            </p:graphic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graphicEl>
                                              <a:dgm id="{2DC02501-AD14-3449-9D18-601C4E87B9F4}"/>
                                            </p:graphicEl>
                                          </p:spTgt>
                                        </p:tgtEl>
                                        <p:attrNameLst>
                                          <p:attrName>style.visibility</p:attrName>
                                        </p:attrNameLst>
                                      </p:cBhvr>
                                      <p:to>
                                        <p:strVal val="visible"/>
                                      </p:to>
                                    </p:set>
                                    <p:animEffect transition="in" filter="blinds(horizontal)">
                                      <p:cBhvr>
                                        <p:cTn id="38" dur="500"/>
                                        <p:tgtEl>
                                          <p:spTgt spid="7">
                                            <p:graphicEl>
                                              <a:dgm id="{2DC02501-AD14-3449-9D18-601C4E87B9F4}"/>
                                            </p:graphic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7">
                                            <p:graphicEl>
                                              <a:dgm id="{CC39C16C-E4CB-9044-903E-C884CB9E22C1}"/>
                                            </p:graphicEl>
                                          </p:spTgt>
                                        </p:tgtEl>
                                        <p:attrNameLst>
                                          <p:attrName>style.visibility</p:attrName>
                                        </p:attrNameLst>
                                      </p:cBhvr>
                                      <p:to>
                                        <p:strVal val="visible"/>
                                      </p:to>
                                    </p:set>
                                    <p:animEffect transition="in" filter="blinds(horizontal)">
                                      <p:cBhvr>
                                        <p:cTn id="41" dur="500"/>
                                        <p:tgtEl>
                                          <p:spTgt spid="7">
                                            <p:graphicEl>
                                              <a:dgm id="{CC39C16C-E4CB-9044-903E-C884CB9E22C1}"/>
                                            </p:graphic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
                                            <p:graphicEl>
                                              <a:dgm id="{DA6F3E8A-EED2-1749-814E-F645B2812488}"/>
                                            </p:graphicEl>
                                          </p:spTgt>
                                        </p:tgtEl>
                                        <p:attrNameLst>
                                          <p:attrName>style.visibility</p:attrName>
                                        </p:attrNameLst>
                                      </p:cBhvr>
                                      <p:to>
                                        <p:strVal val="visible"/>
                                      </p:to>
                                    </p:set>
                                    <p:animEffect transition="in" filter="blinds(horizontal)">
                                      <p:cBhvr>
                                        <p:cTn id="44" dur="500"/>
                                        <p:tgtEl>
                                          <p:spTgt spid="7">
                                            <p:graphicEl>
                                              <a:dgm id="{DA6F3E8A-EED2-1749-814E-F645B281248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graphicEl>
                                              <a:dgm id="{4FE37A9A-074F-3543-998B-BA8EBE4BC6B8}"/>
                                            </p:graphicEl>
                                          </p:spTgt>
                                        </p:tgtEl>
                                        <p:attrNameLst>
                                          <p:attrName>style.visibility</p:attrName>
                                        </p:attrNameLst>
                                      </p:cBhvr>
                                      <p:to>
                                        <p:strVal val="visible"/>
                                      </p:to>
                                    </p:set>
                                    <p:animEffect transition="in" filter="blinds(horizontal)">
                                      <p:cBhvr>
                                        <p:cTn id="49" dur="500"/>
                                        <p:tgtEl>
                                          <p:spTgt spid="7">
                                            <p:graphicEl>
                                              <a:dgm id="{4FE37A9A-074F-3543-998B-BA8EBE4BC6B8}"/>
                                            </p:graphic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
                                            <p:graphicEl>
                                              <a:dgm id="{7A87B52D-3022-B642-B9C5-D6D69F918F14}"/>
                                            </p:graphicEl>
                                          </p:spTgt>
                                        </p:tgtEl>
                                        <p:attrNameLst>
                                          <p:attrName>style.visibility</p:attrName>
                                        </p:attrNameLst>
                                      </p:cBhvr>
                                      <p:to>
                                        <p:strVal val="visible"/>
                                      </p:to>
                                    </p:set>
                                    <p:animEffect transition="in" filter="blinds(horizontal)">
                                      <p:cBhvr>
                                        <p:cTn id="52" dur="500"/>
                                        <p:tgtEl>
                                          <p:spTgt spid="7">
                                            <p:graphicEl>
                                              <a:dgm id="{7A87B52D-3022-B642-B9C5-D6D69F918F14}"/>
                                            </p:graphic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
                                            <p:graphicEl>
                                              <a:dgm id="{A41DABFA-7B15-A448-BD71-8D8B9A093968}"/>
                                            </p:graphicEl>
                                          </p:spTgt>
                                        </p:tgtEl>
                                        <p:attrNameLst>
                                          <p:attrName>style.visibility</p:attrName>
                                        </p:attrNameLst>
                                      </p:cBhvr>
                                      <p:to>
                                        <p:strVal val="visible"/>
                                      </p:to>
                                    </p:set>
                                    <p:animEffect transition="in" filter="blinds(horizontal)">
                                      <p:cBhvr>
                                        <p:cTn id="55" dur="500"/>
                                        <p:tgtEl>
                                          <p:spTgt spid="7">
                                            <p:graphicEl>
                                              <a:dgm id="{A41DABFA-7B15-A448-BD71-8D8B9A093968}"/>
                                            </p:graphic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
                                            <p:graphicEl>
                                              <a:dgm id="{895FC15D-4C36-7242-8B3E-AFA13BA804C0}"/>
                                            </p:graphicEl>
                                          </p:spTgt>
                                        </p:tgtEl>
                                        <p:attrNameLst>
                                          <p:attrName>style.visibility</p:attrName>
                                        </p:attrNameLst>
                                      </p:cBhvr>
                                      <p:to>
                                        <p:strVal val="visible"/>
                                      </p:to>
                                    </p:set>
                                    <p:animEffect transition="in" filter="blinds(horizontal)">
                                      <p:cBhvr>
                                        <p:cTn id="58" dur="500"/>
                                        <p:tgtEl>
                                          <p:spTgt spid="7">
                                            <p:graphicEl>
                                              <a:dgm id="{895FC15D-4C36-7242-8B3E-AFA13BA804C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9"/>
          </a:xfrm>
        </p:spPr>
        <p:txBody>
          <a:bodyPr/>
          <a:lstStyle/>
          <a:p>
            <a:r>
              <a:rPr lang="en-US" sz="3000" dirty="0" smtClean="0">
                <a:latin typeface="Myriad Pro" pitchFamily="34" charset="0"/>
              </a:rPr>
              <a:t>LEADERSHIP @ APPLE</a:t>
            </a:r>
            <a:endParaRPr lang="en-US" sz="3000" dirty="0">
              <a:latin typeface="Myriad Pro" pitchFamily="34" charset="0"/>
            </a:endParaRPr>
          </a:p>
        </p:txBody>
      </p:sp>
      <p:grpSp>
        <p:nvGrpSpPr>
          <p:cNvPr id="3" name="Group 2"/>
          <p:cNvGrpSpPr/>
          <p:nvPr/>
        </p:nvGrpSpPr>
        <p:grpSpPr>
          <a:xfrm>
            <a:off x="1403648" y="692696"/>
            <a:ext cx="6264696" cy="6048672"/>
            <a:chOff x="1821392" y="890816"/>
            <a:chExt cx="5421679" cy="5354139"/>
          </a:xfrm>
        </p:grpSpPr>
        <p:sp>
          <p:nvSpPr>
            <p:cNvPr id="5" name="Block Arc 4"/>
            <p:cNvSpPr/>
            <p:nvPr/>
          </p:nvSpPr>
          <p:spPr>
            <a:xfrm>
              <a:off x="2239967" y="1343682"/>
              <a:ext cx="4584528" cy="4584528"/>
            </a:xfrm>
            <a:prstGeom prst="blockArc">
              <a:avLst>
                <a:gd name="adj1" fmla="val 13800000"/>
                <a:gd name="adj2" fmla="val 16200000"/>
                <a:gd name="adj3" fmla="val 3066"/>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Block Arc 5"/>
            <p:cNvSpPr/>
            <p:nvPr/>
          </p:nvSpPr>
          <p:spPr>
            <a:xfrm>
              <a:off x="2239967" y="1343682"/>
              <a:ext cx="4584528" cy="4584528"/>
            </a:xfrm>
            <a:prstGeom prst="blockArc">
              <a:avLst>
                <a:gd name="adj1" fmla="val 11400000"/>
                <a:gd name="adj2" fmla="val 13800000"/>
                <a:gd name="adj3" fmla="val 3066"/>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 name="Block Arc 6"/>
            <p:cNvSpPr/>
            <p:nvPr/>
          </p:nvSpPr>
          <p:spPr>
            <a:xfrm>
              <a:off x="2239967" y="1343682"/>
              <a:ext cx="4584528" cy="4584528"/>
            </a:xfrm>
            <a:prstGeom prst="blockArc">
              <a:avLst>
                <a:gd name="adj1" fmla="val 9000000"/>
                <a:gd name="adj2" fmla="val 11400000"/>
                <a:gd name="adj3" fmla="val 3066"/>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Block Arc 7"/>
            <p:cNvSpPr/>
            <p:nvPr/>
          </p:nvSpPr>
          <p:spPr>
            <a:xfrm>
              <a:off x="2239967" y="1343682"/>
              <a:ext cx="4584528" cy="4584528"/>
            </a:xfrm>
            <a:prstGeom prst="blockArc">
              <a:avLst>
                <a:gd name="adj1" fmla="val 6600000"/>
                <a:gd name="adj2" fmla="val 9000000"/>
                <a:gd name="adj3" fmla="val 3066"/>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Block Arc 8"/>
            <p:cNvSpPr/>
            <p:nvPr/>
          </p:nvSpPr>
          <p:spPr>
            <a:xfrm>
              <a:off x="2239967" y="1343682"/>
              <a:ext cx="4584528" cy="4584528"/>
            </a:xfrm>
            <a:prstGeom prst="blockArc">
              <a:avLst>
                <a:gd name="adj1" fmla="val 4200000"/>
                <a:gd name="adj2" fmla="val 6600000"/>
                <a:gd name="adj3" fmla="val 3066"/>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0" name="Block Arc 9"/>
            <p:cNvSpPr/>
            <p:nvPr/>
          </p:nvSpPr>
          <p:spPr>
            <a:xfrm>
              <a:off x="2239967" y="1343682"/>
              <a:ext cx="4584528" cy="4584528"/>
            </a:xfrm>
            <a:prstGeom prst="blockArc">
              <a:avLst>
                <a:gd name="adj1" fmla="val 1800000"/>
                <a:gd name="adj2" fmla="val 4200000"/>
                <a:gd name="adj3" fmla="val 3066"/>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Block Arc 10"/>
            <p:cNvSpPr/>
            <p:nvPr/>
          </p:nvSpPr>
          <p:spPr>
            <a:xfrm>
              <a:off x="2239967" y="1343682"/>
              <a:ext cx="4584528" cy="4584528"/>
            </a:xfrm>
            <a:prstGeom prst="blockArc">
              <a:avLst>
                <a:gd name="adj1" fmla="val 21000000"/>
                <a:gd name="adj2" fmla="val 1800000"/>
                <a:gd name="adj3" fmla="val 3066"/>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Block Arc 11"/>
            <p:cNvSpPr/>
            <p:nvPr/>
          </p:nvSpPr>
          <p:spPr>
            <a:xfrm>
              <a:off x="2239967" y="1343682"/>
              <a:ext cx="4584528" cy="4584528"/>
            </a:xfrm>
            <a:prstGeom prst="blockArc">
              <a:avLst>
                <a:gd name="adj1" fmla="val 18600000"/>
                <a:gd name="adj2" fmla="val 21000000"/>
                <a:gd name="adj3" fmla="val 3066"/>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Block Arc 12"/>
            <p:cNvSpPr/>
            <p:nvPr/>
          </p:nvSpPr>
          <p:spPr>
            <a:xfrm>
              <a:off x="2239967" y="1343682"/>
              <a:ext cx="4584528" cy="4584528"/>
            </a:xfrm>
            <a:prstGeom prst="blockArc">
              <a:avLst>
                <a:gd name="adj1" fmla="val 16200000"/>
                <a:gd name="adj2" fmla="val 18600000"/>
                <a:gd name="adj3" fmla="val 3066"/>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Freeform 13"/>
            <p:cNvSpPr/>
            <p:nvPr/>
          </p:nvSpPr>
          <p:spPr>
            <a:xfrm>
              <a:off x="3835086" y="2938800"/>
              <a:ext cx="1394291" cy="1394291"/>
            </a:xfrm>
            <a:custGeom>
              <a:avLst/>
              <a:gdLst>
                <a:gd name="connsiteX0" fmla="*/ 0 w 1394291"/>
                <a:gd name="connsiteY0" fmla="*/ 697146 h 1394291"/>
                <a:gd name="connsiteX1" fmla="*/ 697146 w 1394291"/>
                <a:gd name="connsiteY1" fmla="*/ 0 h 1394291"/>
                <a:gd name="connsiteX2" fmla="*/ 1394292 w 1394291"/>
                <a:gd name="connsiteY2" fmla="*/ 697146 h 1394291"/>
                <a:gd name="connsiteX3" fmla="*/ 697146 w 1394291"/>
                <a:gd name="connsiteY3" fmla="*/ 1394292 h 1394291"/>
                <a:gd name="connsiteX4" fmla="*/ 0 w 1394291"/>
                <a:gd name="connsiteY4" fmla="*/ 697146 h 139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291" h="1394291">
                  <a:moveTo>
                    <a:pt x="0" y="697146"/>
                  </a:moveTo>
                  <a:cubicBezTo>
                    <a:pt x="0" y="312123"/>
                    <a:pt x="312123" y="0"/>
                    <a:pt x="697146" y="0"/>
                  </a:cubicBezTo>
                  <a:cubicBezTo>
                    <a:pt x="1082169" y="0"/>
                    <a:pt x="1394292" y="312123"/>
                    <a:pt x="1394292" y="697146"/>
                  </a:cubicBezTo>
                  <a:cubicBezTo>
                    <a:pt x="1394292" y="1082169"/>
                    <a:pt x="1082169" y="1394292"/>
                    <a:pt x="697146" y="1394292"/>
                  </a:cubicBezTo>
                  <a:cubicBezTo>
                    <a:pt x="312123" y="1394292"/>
                    <a:pt x="0" y="1082169"/>
                    <a:pt x="0" y="69714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4669" tIns="234669" rIns="234669" bIns="234669"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Myriad Pro" pitchFamily="34" charset="0"/>
                </a:rPr>
                <a:t>Steve Jobs</a:t>
              </a:r>
              <a:endParaRPr lang="en-US" sz="2400" kern="1200" dirty="0">
                <a:solidFill>
                  <a:schemeClr val="tx1"/>
                </a:solidFill>
                <a:latin typeface="Myriad Pro" pitchFamily="34" charset="0"/>
              </a:endParaRPr>
            </a:p>
          </p:txBody>
        </p:sp>
        <p:sp>
          <p:nvSpPr>
            <p:cNvPr id="15" name="Freeform 14"/>
            <p:cNvSpPr/>
            <p:nvPr/>
          </p:nvSpPr>
          <p:spPr>
            <a:xfrm>
              <a:off x="4044229" y="890816"/>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Passion</a:t>
              </a:r>
              <a:endParaRPr lang="en-US" sz="1400" kern="1200" dirty="0">
                <a:solidFill>
                  <a:schemeClr val="tx1"/>
                </a:solidFill>
                <a:latin typeface="Myriad Pro" pitchFamily="34" charset="0"/>
              </a:endParaRPr>
            </a:p>
          </p:txBody>
        </p:sp>
        <p:sp>
          <p:nvSpPr>
            <p:cNvPr id="16" name="Freeform 15"/>
            <p:cNvSpPr/>
            <p:nvPr/>
          </p:nvSpPr>
          <p:spPr>
            <a:xfrm>
              <a:off x="5495083" y="1418884"/>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Focus on Core</a:t>
              </a:r>
              <a:endParaRPr lang="en-US" sz="1400" kern="1200" dirty="0">
                <a:solidFill>
                  <a:schemeClr val="tx1"/>
                </a:solidFill>
                <a:latin typeface="Myriad Pro" pitchFamily="34" charset="0"/>
              </a:endParaRPr>
            </a:p>
          </p:txBody>
        </p:sp>
        <p:sp>
          <p:nvSpPr>
            <p:cNvPr id="17" name="Freeform 16"/>
            <p:cNvSpPr/>
            <p:nvPr/>
          </p:nvSpPr>
          <p:spPr>
            <a:xfrm>
              <a:off x="6267067" y="2755998"/>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Charisma &amp; Simplicity</a:t>
              </a:r>
              <a:endParaRPr lang="en-US" sz="1400" kern="1200" dirty="0">
                <a:solidFill>
                  <a:schemeClr val="tx1"/>
                </a:solidFill>
                <a:latin typeface="Myriad Pro" pitchFamily="34" charset="0"/>
              </a:endParaRPr>
            </a:p>
          </p:txBody>
        </p:sp>
        <p:sp>
          <p:nvSpPr>
            <p:cNvPr id="18" name="Freeform 17"/>
            <p:cNvSpPr/>
            <p:nvPr/>
          </p:nvSpPr>
          <p:spPr>
            <a:xfrm>
              <a:off x="5998960" y="4276508"/>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Vision Driven</a:t>
              </a:r>
              <a:endParaRPr lang="en-US" sz="1400" kern="1200" dirty="0">
                <a:solidFill>
                  <a:schemeClr val="tx1"/>
                </a:solidFill>
                <a:latin typeface="Myriad Pro" pitchFamily="34" charset="0"/>
              </a:endParaRPr>
            </a:p>
          </p:txBody>
        </p:sp>
        <p:sp>
          <p:nvSpPr>
            <p:cNvPr id="19" name="Freeform 18"/>
            <p:cNvSpPr/>
            <p:nvPr/>
          </p:nvSpPr>
          <p:spPr>
            <a:xfrm>
              <a:off x="4816213" y="5268951"/>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Authoritarian &amp; Firm</a:t>
              </a:r>
              <a:endParaRPr lang="en-US" sz="1400" kern="1200" dirty="0">
                <a:solidFill>
                  <a:schemeClr val="tx1"/>
                </a:solidFill>
                <a:latin typeface="Myriad Pro" pitchFamily="34" charset="0"/>
              </a:endParaRPr>
            </a:p>
          </p:txBody>
        </p:sp>
        <p:sp>
          <p:nvSpPr>
            <p:cNvPr id="20" name="Freeform 19"/>
            <p:cNvSpPr/>
            <p:nvPr/>
          </p:nvSpPr>
          <p:spPr>
            <a:xfrm>
              <a:off x="3272246" y="5268951"/>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Innovative Potential</a:t>
              </a:r>
              <a:endParaRPr lang="en-US" sz="1400" kern="1200" dirty="0">
                <a:solidFill>
                  <a:schemeClr val="tx1"/>
                </a:solidFill>
                <a:latin typeface="Myriad Pro" pitchFamily="34" charset="0"/>
              </a:endParaRPr>
            </a:p>
          </p:txBody>
        </p:sp>
        <p:sp>
          <p:nvSpPr>
            <p:cNvPr id="21" name="Freeform 20"/>
            <p:cNvSpPr/>
            <p:nvPr/>
          </p:nvSpPr>
          <p:spPr>
            <a:xfrm>
              <a:off x="2089499" y="4276508"/>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Product &amp; Quality Driven</a:t>
              </a:r>
              <a:endParaRPr lang="en-US" sz="1400" kern="1200" dirty="0">
                <a:solidFill>
                  <a:schemeClr val="tx1"/>
                </a:solidFill>
                <a:latin typeface="Myriad Pro" pitchFamily="34" charset="0"/>
              </a:endParaRPr>
            </a:p>
          </p:txBody>
        </p:sp>
        <p:sp>
          <p:nvSpPr>
            <p:cNvPr id="22" name="Freeform 21"/>
            <p:cNvSpPr/>
            <p:nvPr/>
          </p:nvSpPr>
          <p:spPr>
            <a:xfrm>
              <a:off x="1821392" y="2755998"/>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Stay Hungry, Stay Foolish</a:t>
              </a:r>
              <a:endParaRPr lang="en-US" sz="1400" kern="1200" dirty="0">
                <a:solidFill>
                  <a:schemeClr val="tx1"/>
                </a:solidFill>
                <a:latin typeface="Myriad Pro" pitchFamily="34" charset="0"/>
              </a:endParaRPr>
            </a:p>
          </p:txBody>
        </p:sp>
        <p:sp>
          <p:nvSpPr>
            <p:cNvPr id="23" name="Freeform 22"/>
            <p:cNvSpPr/>
            <p:nvPr/>
          </p:nvSpPr>
          <p:spPr>
            <a:xfrm>
              <a:off x="2593375" y="1418884"/>
              <a:ext cx="976004" cy="976004"/>
            </a:xfrm>
            <a:custGeom>
              <a:avLst/>
              <a:gdLst>
                <a:gd name="connsiteX0" fmla="*/ 0 w 976004"/>
                <a:gd name="connsiteY0" fmla="*/ 488002 h 976004"/>
                <a:gd name="connsiteX1" fmla="*/ 488002 w 976004"/>
                <a:gd name="connsiteY1" fmla="*/ 0 h 976004"/>
                <a:gd name="connsiteX2" fmla="*/ 976004 w 976004"/>
                <a:gd name="connsiteY2" fmla="*/ 488002 h 976004"/>
                <a:gd name="connsiteX3" fmla="*/ 488002 w 976004"/>
                <a:gd name="connsiteY3" fmla="*/ 976004 h 976004"/>
                <a:gd name="connsiteX4" fmla="*/ 0 w 976004"/>
                <a:gd name="connsiteY4" fmla="*/ 488002 h 9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004" h="976004">
                  <a:moveTo>
                    <a:pt x="0" y="488002"/>
                  </a:moveTo>
                  <a:cubicBezTo>
                    <a:pt x="0" y="218486"/>
                    <a:pt x="218486" y="0"/>
                    <a:pt x="488002" y="0"/>
                  </a:cubicBezTo>
                  <a:cubicBezTo>
                    <a:pt x="757518" y="0"/>
                    <a:pt x="976004" y="218486"/>
                    <a:pt x="976004" y="488002"/>
                  </a:cubicBezTo>
                  <a:cubicBezTo>
                    <a:pt x="976004" y="757518"/>
                    <a:pt x="757518" y="976004"/>
                    <a:pt x="488002" y="976004"/>
                  </a:cubicBezTo>
                  <a:cubicBezTo>
                    <a:pt x="218486" y="976004"/>
                    <a:pt x="0" y="757518"/>
                    <a:pt x="0" y="488002"/>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0712" tIns="160712" rIns="160712" bIns="160712"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yriad Pro" pitchFamily="34" charset="0"/>
                </a:rPr>
                <a:t>Reality Distortion &amp; Mental Innovation</a:t>
              </a:r>
              <a:endParaRPr lang="en-US" sz="1400" kern="1200" dirty="0">
                <a:solidFill>
                  <a:schemeClr val="tx1"/>
                </a:solidFill>
                <a:latin typeface="Myriad Pro" pitchFamily="34" charset="0"/>
              </a:endParaRPr>
            </a:p>
          </p:txBody>
        </p:sp>
      </p:grpSp>
    </p:spTree>
    <p:extLst>
      <p:ext uri="{BB962C8B-B14F-4D97-AF65-F5344CB8AC3E}">
        <p14:creationId xmlns:p14="http://schemas.microsoft.com/office/powerpoint/2010/main" xmlns="" val="19814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Bildschirmpräsentation (4:3)</PresentationFormat>
  <Paragraphs>432</Paragraphs>
  <Slides>30</Slides>
  <Notes>16</Notes>
  <HiddenSlides>0</HiddenSlides>
  <MMClips>0</MMClips>
  <ScaleCrop>false</ScaleCrop>
  <HeadingPairs>
    <vt:vector size="4" baseType="variant">
      <vt:variant>
        <vt:lpstr>Design</vt:lpstr>
      </vt:variant>
      <vt:variant>
        <vt:i4>3</vt:i4>
      </vt:variant>
      <vt:variant>
        <vt:lpstr>Folientitel</vt:lpstr>
      </vt:variant>
      <vt:variant>
        <vt:i4>30</vt:i4>
      </vt:variant>
    </vt:vector>
  </HeadingPairs>
  <TitlesOfParts>
    <vt:vector size="33" baseType="lpstr">
      <vt:lpstr>Office Theme</vt:lpstr>
      <vt:lpstr>1_Office Theme</vt:lpstr>
      <vt:lpstr>2_Office Theme</vt:lpstr>
      <vt:lpstr>Innovation at Apple</vt:lpstr>
      <vt:lpstr>DECIPHERING THE APPLE INNOVATION MODEL</vt:lpstr>
      <vt:lpstr>INTRODUCTION</vt:lpstr>
      <vt:lpstr>HISTORICAL BACKGROUND OF APPLE INC</vt:lpstr>
      <vt:lpstr>HISTORICAL BACKGROUND OF APPLE INC</vt:lpstr>
      <vt:lpstr>HISTORICAL BACKGROUND OF APPLE INC</vt:lpstr>
      <vt:lpstr>Folie 7</vt:lpstr>
      <vt:lpstr>APPLE’S 4 PHASES</vt:lpstr>
      <vt:lpstr>LEADERSHIP @ APPLE</vt:lpstr>
      <vt:lpstr>STRATEGY @ APPLE AFTER 1997</vt:lpstr>
      <vt:lpstr>INNOVATION @ APPLE</vt:lpstr>
      <vt:lpstr>SUCCESSFUL STRATEGY @ APPLE</vt:lpstr>
      <vt:lpstr>COMPANY ANALYSIS</vt:lpstr>
      <vt:lpstr>Folie 14</vt:lpstr>
      <vt:lpstr>EVOLUTION OF MACBOOK</vt:lpstr>
      <vt:lpstr>NTCP - MAC PRODUCTLINE</vt:lpstr>
      <vt:lpstr>IPOD AND IPHONE</vt:lpstr>
      <vt:lpstr>APPLE INNOVATION MATRIX</vt:lpstr>
      <vt:lpstr>STRATEGIC MOVES</vt:lpstr>
      <vt:lpstr>APPLE AS A RETAILER</vt:lpstr>
      <vt:lpstr>Folie 21</vt:lpstr>
      <vt:lpstr>MANAGEMENT STRATEGY</vt:lpstr>
      <vt:lpstr>THE STEVE JOBS REVOLUTION</vt:lpstr>
      <vt:lpstr>STEVE JOBS - THE MAN HIMSELF</vt:lpstr>
      <vt:lpstr>LESSONS IMBIBED AT APPLE INC.</vt:lpstr>
      <vt:lpstr>APPLE AFTER JOBS</vt:lpstr>
      <vt:lpstr>APPLE TV</vt:lpstr>
      <vt:lpstr>FINANCIAL PROJECTIONS</vt:lpstr>
      <vt:lpstr>Folie 29</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at Apple</dc:title>
  <dc:creator>Pottayil, Aswin</dc:creator>
  <cp:lastModifiedBy>Raimund Hudak</cp:lastModifiedBy>
  <cp:revision>81</cp:revision>
  <dcterms:modified xsi:type="dcterms:W3CDTF">2015-06-10T08:28:45Z</dcterms:modified>
</cp:coreProperties>
</file>