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62" r:id="rId4"/>
    <p:sldId id="263" r:id="rId5"/>
    <p:sldId id="264" r:id="rId6"/>
    <p:sldId id="266" r:id="rId7"/>
    <p:sldId id="265" r:id="rId8"/>
    <p:sldId id="271" r:id="rId9"/>
    <p:sldId id="272" r:id="rId10"/>
    <p:sldId id="268" r:id="rId11"/>
    <p:sldId id="261" r:id="rId12"/>
    <p:sldId id="273" r:id="rId13"/>
    <p:sldId id="274" r:id="rId14"/>
    <p:sldId id="280" r:id="rId15"/>
    <p:sldId id="276" r:id="rId16"/>
    <p:sldId id="278" r:id="rId17"/>
    <p:sldId id="279" r:id="rId18"/>
    <p:sldId id="277" r:id="rId19"/>
    <p:sldId id="282" r:id="rId20"/>
    <p:sldId id="270" r:id="rId21"/>
    <p:sldId id="275" r:id="rId2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 autoAdjust="0"/>
    <p:restoredTop sz="86174" autoAdjust="0"/>
  </p:normalViewPr>
  <p:slideViewPr>
    <p:cSldViewPr snapToGrid="0" snapToObjects="1">
      <p:cViewPr varScale="1">
        <p:scale>
          <a:sx n="97" d="100"/>
          <a:sy n="97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-3336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45D81-8ED2-3845-B750-A7923C945ED0}" type="doc">
      <dgm:prSet loTypeId="urn:microsoft.com/office/officeart/2005/8/layout/hList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0A380E-C6A0-BD48-A597-AFFA89DCE2DA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Push</a:t>
          </a:r>
          <a:endParaRPr lang="en-US" dirty="0"/>
        </a:p>
      </dgm:t>
    </dgm:pt>
    <dgm:pt modelId="{99F6F1B9-7789-684D-BA5C-2A3D50C6BCD4}" type="parTrans" cxnId="{7C6A34CB-165F-8749-8AB7-132B1DF1FE39}">
      <dgm:prSet/>
      <dgm:spPr/>
      <dgm:t>
        <a:bodyPr/>
        <a:lstStyle/>
        <a:p>
          <a:endParaRPr lang="en-US"/>
        </a:p>
      </dgm:t>
    </dgm:pt>
    <dgm:pt modelId="{368ED89F-03D1-3B4C-B275-F8FC2158A2E1}" type="sibTrans" cxnId="{7C6A34CB-165F-8749-8AB7-132B1DF1FE39}">
      <dgm:prSet/>
      <dgm:spPr/>
      <dgm:t>
        <a:bodyPr/>
        <a:lstStyle/>
        <a:p>
          <a:endParaRPr lang="en-US"/>
        </a:p>
      </dgm:t>
    </dgm:pt>
    <dgm:pt modelId="{AE52D0F1-467D-8749-80E8-F2275D47957A}">
      <dgm:prSet phldrT="[Text]"/>
      <dgm:spPr/>
      <dgm:t>
        <a:bodyPr/>
        <a:lstStyle/>
        <a:p>
          <a:r>
            <a:rPr lang="en-US" dirty="0" smtClean="0"/>
            <a:t>Execution initiated in anticipation of customer orders</a:t>
          </a:r>
          <a:endParaRPr lang="en-US" dirty="0"/>
        </a:p>
      </dgm:t>
    </dgm:pt>
    <dgm:pt modelId="{463CC267-9F3D-BD43-8644-BC9B87F1FF49}" type="parTrans" cxnId="{D0F1369C-FC1F-794D-8A76-1B5C14AA88EF}">
      <dgm:prSet/>
      <dgm:spPr/>
      <dgm:t>
        <a:bodyPr/>
        <a:lstStyle/>
        <a:p>
          <a:endParaRPr lang="en-US"/>
        </a:p>
      </dgm:t>
    </dgm:pt>
    <dgm:pt modelId="{EA094793-CBEA-5A4C-B9E4-61AFC9837C9A}" type="sibTrans" cxnId="{D0F1369C-FC1F-794D-8A76-1B5C14AA88EF}">
      <dgm:prSet/>
      <dgm:spPr/>
      <dgm:t>
        <a:bodyPr/>
        <a:lstStyle/>
        <a:p>
          <a:endParaRPr lang="en-US"/>
        </a:p>
      </dgm:t>
    </dgm:pt>
    <dgm:pt modelId="{324834B2-A3B2-4343-9D3E-1E39F236CA3B}">
      <dgm:prSet phldrT="[Text]"/>
      <dgm:spPr/>
      <dgm:t>
        <a:bodyPr/>
        <a:lstStyle/>
        <a:p>
          <a:r>
            <a:rPr lang="en-US" dirty="0" smtClean="0"/>
            <a:t>Demand is not known and must be forecast</a:t>
          </a:r>
          <a:endParaRPr lang="en-US" dirty="0"/>
        </a:p>
      </dgm:t>
    </dgm:pt>
    <dgm:pt modelId="{57733AFC-76AC-FC44-8D3B-7EE0FFA6E6F2}" type="parTrans" cxnId="{A795D4A0-2874-2D44-BD7E-C4CF882EA1A5}">
      <dgm:prSet/>
      <dgm:spPr/>
      <dgm:t>
        <a:bodyPr/>
        <a:lstStyle/>
        <a:p>
          <a:endParaRPr lang="en-US"/>
        </a:p>
      </dgm:t>
    </dgm:pt>
    <dgm:pt modelId="{6C5CA99C-A358-154A-B004-D0DB8333849F}" type="sibTrans" cxnId="{A795D4A0-2874-2D44-BD7E-C4CF882EA1A5}">
      <dgm:prSet/>
      <dgm:spPr/>
      <dgm:t>
        <a:bodyPr/>
        <a:lstStyle/>
        <a:p>
          <a:endParaRPr lang="en-US"/>
        </a:p>
      </dgm:t>
    </dgm:pt>
    <dgm:pt modelId="{E974318B-9F8E-F846-9CB8-EDF7B79A639A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Pull</a:t>
          </a:r>
          <a:endParaRPr lang="en-US" dirty="0"/>
        </a:p>
      </dgm:t>
    </dgm:pt>
    <dgm:pt modelId="{17BC11CC-CA33-2C4D-A77A-5ADAF94DEA8C}" type="parTrans" cxnId="{11235A90-1133-F841-8037-E46F79844591}">
      <dgm:prSet/>
      <dgm:spPr/>
      <dgm:t>
        <a:bodyPr/>
        <a:lstStyle/>
        <a:p>
          <a:endParaRPr lang="en-US"/>
        </a:p>
      </dgm:t>
    </dgm:pt>
    <dgm:pt modelId="{ACCA8FD5-6407-9240-959A-C583CA044CA0}" type="sibTrans" cxnId="{11235A90-1133-F841-8037-E46F79844591}">
      <dgm:prSet/>
      <dgm:spPr/>
      <dgm:t>
        <a:bodyPr/>
        <a:lstStyle/>
        <a:p>
          <a:endParaRPr lang="en-US"/>
        </a:p>
      </dgm:t>
    </dgm:pt>
    <dgm:pt modelId="{E1D7A18A-9FE2-CA4F-BA00-CEC383C046DD}">
      <dgm:prSet phldrT="[Text]"/>
      <dgm:spPr/>
      <dgm:t>
        <a:bodyPr/>
        <a:lstStyle/>
        <a:p>
          <a:r>
            <a:rPr lang="en-US" dirty="0" smtClean="0"/>
            <a:t>Customer demand is known with certainty</a:t>
          </a:r>
          <a:endParaRPr lang="en-US" dirty="0"/>
        </a:p>
      </dgm:t>
    </dgm:pt>
    <dgm:pt modelId="{3275D06F-C921-3247-90C5-C41E243EB503}" type="parTrans" cxnId="{C4D223AB-1E81-4F46-B41B-CE2DD4CB40D0}">
      <dgm:prSet/>
      <dgm:spPr/>
      <dgm:t>
        <a:bodyPr/>
        <a:lstStyle/>
        <a:p>
          <a:endParaRPr lang="en-US"/>
        </a:p>
      </dgm:t>
    </dgm:pt>
    <dgm:pt modelId="{E3541FA7-27B0-1A4E-8B8E-897BE59E0BA9}" type="sibTrans" cxnId="{C4D223AB-1E81-4F46-B41B-CE2DD4CB40D0}">
      <dgm:prSet/>
      <dgm:spPr/>
      <dgm:t>
        <a:bodyPr/>
        <a:lstStyle/>
        <a:p>
          <a:endParaRPr lang="en-US"/>
        </a:p>
      </dgm:t>
    </dgm:pt>
    <dgm:pt modelId="{6F21ABB4-1FF9-4140-B6D1-C91B0CD672ED}">
      <dgm:prSet phldrT="[Text]"/>
      <dgm:spPr/>
      <dgm:t>
        <a:bodyPr/>
        <a:lstStyle/>
        <a:p>
          <a:r>
            <a:rPr lang="en-US" dirty="0" smtClean="0"/>
            <a:t>Clothing is ordered by retail stores to replenish garments or order</a:t>
          </a:r>
          <a:endParaRPr lang="en-US" dirty="0"/>
        </a:p>
      </dgm:t>
    </dgm:pt>
    <dgm:pt modelId="{537D7E13-FFD4-F04E-B611-D11D47A2175E}" type="parTrans" cxnId="{10AD3660-6984-4649-87E8-3D9390CF23A3}">
      <dgm:prSet/>
      <dgm:spPr/>
      <dgm:t>
        <a:bodyPr/>
        <a:lstStyle/>
        <a:p>
          <a:endParaRPr lang="en-US"/>
        </a:p>
      </dgm:t>
    </dgm:pt>
    <dgm:pt modelId="{5DB3BE09-0F81-0845-B6FA-569B1F849DDB}" type="sibTrans" cxnId="{10AD3660-6984-4649-87E8-3D9390CF23A3}">
      <dgm:prSet/>
      <dgm:spPr/>
      <dgm:t>
        <a:bodyPr/>
        <a:lstStyle/>
        <a:p>
          <a:endParaRPr lang="en-US"/>
        </a:p>
      </dgm:t>
    </dgm:pt>
    <dgm:pt modelId="{47D79249-2E0E-1445-BE22-B55C820830B3}">
      <dgm:prSet phldrT="[Text]"/>
      <dgm:spPr/>
      <dgm:t>
        <a:bodyPr/>
        <a:lstStyle/>
        <a:p>
          <a:r>
            <a:rPr lang="en-US" dirty="0" smtClean="0"/>
            <a:t>Order for new season clothes</a:t>
          </a:r>
          <a:endParaRPr lang="en-US" dirty="0"/>
        </a:p>
      </dgm:t>
    </dgm:pt>
    <dgm:pt modelId="{B487569C-A3B9-E741-8E2F-AAEFD2C17025}" type="parTrans" cxnId="{580FBAB4-3990-374F-9F48-CCF9F663EA9E}">
      <dgm:prSet/>
      <dgm:spPr/>
      <dgm:t>
        <a:bodyPr/>
        <a:lstStyle/>
        <a:p>
          <a:endParaRPr lang="en-US"/>
        </a:p>
      </dgm:t>
    </dgm:pt>
    <dgm:pt modelId="{9E3F91EC-6984-2747-B21C-48B43843B828}" type="sibTrans" cxnId="{580FBAB4-3990-374F-9F48-CCF9F663EA9E}">
      <dgm:prSet/>
      <dgm:spPr/>
      <dgm:t>
        <a:bodyPr/>
        <a:lstStyle/>
        <a:p>
          <a:endParaRPr lang="en-US"/>
        </a:p>
      </dgm:t>
    </dgm:pt>
    <dgm:pt modelId="{326D20B9-06B8-DB4E-BC5E-E19D793A2FB3}">
      <dgm:prSet phldrT="[Text]"/>
      <dgm:spPr/>
      <dgm:t>
        <a:bodyPr/>
        <a:lstStyle/>
        <a:p>
          <a:r>
            <a:rPr lang="en-US" dirty="0" smtClean="0"/>
            <a:t>New collections based on the individual demand of the store</a:t>
          </a:r>
          <a:endParaRPr lang="en-US" dirty="0"/>
        </a:p>
      </dgm:t>
    </dgm:pt>
    <dgm:pt modelId="{FC919591-649B-4443-AB45-CB44F94BCF29}" type="parTrans" cxnId="{5333BF6A-D228-4B45-8CDE-5E4C4E6BD9AD}">
      <dgm:prSet/>
      <dgm:spPr/>
      <dgm:t>
        <a:bodyPr/>
        <a:lstStyle/>
        <a:p>
          <a:endParaRPr lang="en-US"/>
        </a:p>
      </dgm:t>
    </dgm:pt>
    <dgm:pt modelId="{5A1B717B-8932-4C48-A2A7-150FDF1E3CC4}" type="sibTrans" cxnId="{5333BF6A-D228-4B45-8CDE-5E4C4E6BD9AD}">
      <dgm:prSet/>
      <dgm:spPr/>
      <dgm:t>
        <a:bodyPr/>
        <a:lstStyle/>
        <a:p>
          <a:endParaRPr lang="en-US"/>
        </a:p>
      </dgm:t>
    </dgm:pt>
    <dgm:pt modelId="{7770D77F-E13C-F54A-A2D7-3AB19A3699B0}" type="pres">
      <dgm:prSet presAssocID="{F7C45D81-8ED2-3845-B750-A7923C945ED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FFD0251-3AC9-B640-AB53-87D656AF1FC0}" type="pres">
      <dgm:prSet presAssocID="{760A380E-C6A0-BD48-A597-AFFA89DCE2DA}" presName="posSpace" presStyleCnt="0"/>
      <dgm:spPr/>
    </dgm:pt>
    <dgm:pt modelId="{B567B2C0-3D81-2640-B39B-7A1E03256C3F}" type="pres">
      <dgm:prSet presAssocID="{760A380E-C6A0-BD48-A597-AFFA89DCE2DA}" presName="vertFlow" presStyleCnt="0"/>
      <dgm:spPr/>
    </dgm:pt>
    <dgm:pt modelId="{AE34254C-EAFB-094F-AE82-0B7D0B35D15B}" type="pres">
      <dgm:prSet presAssocID="{760A380E-C6A0-BD48-A597-AFFA89DCE2DA}" presName="topSpace" presStyleCnt="0"/>
      <dgm:spPr/>
    </dgm:pt>
    <dgm:pt modelId="{0BA1B3FB-5781-2E40-B3CD-16553C395EE8}" type="pres">
      <dgm:prSet presAssocID="{760A380E-C6A0-BD48-A597-AFFA89DCE2DA}" presName="firstComp" presStyleCnt="0"/>
      <dgm:spPr/>
    </dgm:pt>
    <dgm:pt modelId="{9B019F4B-1D68-A544-B0BB-2367D71E93F3}" type="pres">
      <dgm:prSet presAssocID="{760A380E-C6A0-BD48-A597-AFFA89DCE2DA}" presName="firstChild" presStyleLbl="bgAccFollowNode1" presStyleIdx="0" presStyleCnt="6"/>
      <dgm:spPr/>
      <dgm:t>
        <a:bodyPr/>
        <a:lstStyle/>
        <a:p>
          <a:endParaRPr lang="en-US"/>
        </a:p>
      </dgm:t>
    </dgm:pt>
    <dgm:pt modelId="{1A23DBF7-45EE-8043-BF02-4599E03B20AE}" type="pres">
      <dgm:prSet presAssocID="{760A380E-C6A0-BD48-A597-AFFA89DCE2DA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7D9B9-541D-4445-8F75-FBC236851B2C}" type="pres">
      <dgm:prSet presAssocID="{324834B2-A3B2-4343-9D3E-1E39F236CA3B}" presName="comp" presStyleCnt="0"/>
      <dgm:spPr/>
    </dgm:pt>
    <dgm:pt modelId="{4E994E1A-47A7-3240-AB0D-FD736D3B4296}" type="pres">
      <dgm:prSet presAssocID="{324834B2-A3B2-4343-9D3E-1E39F236CA3B}" presName="child" presStyleLbl="bgAccFollowNode1" presStyleIdx="1" presStyleCnt="6"/>
      <dgm:spPr/>
      <dgm:t>
        <a:bodyPr/>
        <a:lstStyle/>
        <a:p>
          <a:endParaRPr lang="en-US"/>
        </a:p>
      </dgm:t>
    </dgm:pt>
    <dgm:pt modelId="{6A4324F4-3D9C-914C-BF13-DE3F636537DB}" type="pres">
      <dgm:prSet presAssocID="{324834B2-A3B2-4343-9D3E-1E39F236CA3B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1A1FB-BA26-F048-97A0-A078FCF6DF5E}" type="pres">
      <dgm:prSet presAssocID="{47D79249-2E0E-1445-BE22-B55C820830B3}" presName="comp" presStyleCnt="0"/>
      <dgm:spPr/>
    </dgm:pt>
    <dgm:pt modelId="{BB37F4A9-DFB6-8E47-A5DC-8E597D315FFE}" type="pres">
      <dgm:prSet presAssocID="{47D79249-2E0E-1445-BE22-B55C820830B3}" presName="child" presStyleLbl="bgAccFollowNode1" presStyleIdx="2" presStyleCnt="6"/>
      <dgm:spPr/>
      <dgm:t>
        <a:bodyPr/>
        <a:lstStyle/>
        <a:p>
          <a:endParaRPr lang="en-US"/>
        </a:p>
      </dgm:t>
    </dgm:pt>
    <dgm:pt modelId="{3B760804-097D-944D-9DF3-54135F609ECE}" type="pres">
      <dgm:prSet presAssocID="{47D79249-2E0E-1445-BE22-B55C820830B3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55848-EF7C-434D-8EC9-DCCC3004443A}" type="pres">
      <dgm:prSet presAssocID="{760A380E-C6A0-BD48-A597-AFFA89DCE2DA}" presName="negSpace" presStyleCnt="0"/>
      <dgm:spPr/>
    </dgm:pt>
    <dgm:pt modelId="{EBAEC447-C019-BD41-B3A7-9918E3E1ABEC}" type="pres">
      <dgm:prSet presAssocID="{760A380E-C6A0-BD48-A597-AFFA89DCE2DA}" presName="circle" presStyleLbl="node1" presStyleIdx="0" presStyleCnt="2"/>
      <dgm:spPr/>
      <dgm:t>
        <a:bodyPr/>
        <a:lstStyle/>
        <a:p>
          <a:endParaRPr lang="en-US"/>
        </a:p>
      </dgm:t>
    </dgm:pt>
    <dgm:pt modelId="{7CA810A8-9377-C34C-960B-EBAF68E82725}" type="pres">
      <dgm:prSet presAssocID="{368ED89F-03D1-3B4C-B275-F8FC2158A2E1}" presName="transSpace" presStyleCnt="0"/>
      <dgm:spPr/>
    </dgm:pt>
    <dgm:pt modelId="{C64B17A8-3C75-3548-A2C7-516E8D8623F3}" type="pres">
      <dgm:prSet presAssocID="{E974318B-9F8E-F846-9CB8-EDF7B79A639A}" presName="posSpace" presStyleCnt="0"/>
      <dgm:spPr/>
    </dgm:pt>
    <dgm:pt modelId="{77E23FF2-8B58-A247-AA6F-2633AFC5F0F7}" type="pres">
      <dgm:prSet presAssocID="{E974318B-9F8E-F846-9CB8-EDF7B79A639A}" presName="vertFlow" presStyleCnt="0"/>
      <dgm:spPr/>
    </dgm:pt>
    <dgm:pt modelId="{5E42F480-5224-EF46-904B-95F49FD04A00}" type="pres">
      <dgm:prSet presAssocID="{E974318B-9F8E-F846-9CB8-EDF7B79A639A}" presName="topSpace" presStyleCnt="0"/>
      <dgm:spPr/>
    </dgm:pt>
    <dgm:pt modelId="{98809A65-D331-8E4F-BB13-F00D33211706}" type="pres">
      <dgm:prSet presAssocID="{E974318B-9F8E-F846-9CB8-EDF7B79A639A}" presName="firstComp" presStyleCnt="0"/>
      <dgm:spPr/>
    </dgm:pt>
    <dgm:pt modelId="{4F9D0920-777C-7442-8C54-0DC924A9368A}" type="pres">
      <dgm:prSet presAssocID="{E974318B-9F8E-F846-9CB8-EDF7B79A639A}" presName="firstChild" presStyleLbl="bgAccFollowNode1" presStyleIdx="3" presStyleCnt="6"/>
      <dgm:spPr/>
      <dgm:t>
        <a:bodyPr/>
        <a:lstStyle/>
        <a:p>
          <a:endParaRPr lang="en-US"/>
        </a:p>
      </dgm:t>
    </dgm:pt>
    <dgm:pt modelId="{6BD0F20A-0000-2C4D-8772-AC2F9D13AF25}" type="pres">
      <dgm:prSet presAssocID="{E974318B-9F8E-F846-9CB8-EDF7B79A639A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375FF-4376-934A-A038-48DC13FFA427}" type="pres">
      <dgm:prSet presAssocID="{6F21ABB4-1FF9-4140-B6D1-C91B0CD672ED}" presName="comp" presStyleCnt="0"/>
      <dgm:spPr/>
    </dgm:pt>
    <dgm:pt modelId="{23DB3CA7-BB48-E745-BC22-1AF56C252196}" type="pres">
      <dgm:prSet presAssocID="{6F21ABB4-1FF9-4140-B6D1-C91B0CD672ED}" presName="child" presStyleLbl="bgAccFollowNode1" presStyleIdx="4" presStyleCnt="6"/>
      <dgm:spPr/>
      <dgm:t>
        <a:bodyPr/>
        <a:lstStyle/>
        <a:p>
          <a:endParaRPr lang="en-US"/>
        </a:p>
      </dgm:t>
    </dgm:pt>
    <dgm:pt modelId="{DE73F311-B8A6-224D-B1C7-60520E2A924C}" type="pres">
      <dgm:prSet presAssocID="{6F21ABB4-1FF9-4140-B6D1-C91B0CD672ED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B2850-2230-4247-8496-FEC30152DF01}" type="pres">
      <dgm:prSet presAssocID="{326D20B9-06B8-DB4E-BC5E-E19D793A2FB3}" presName="comp" presStyleCnt="0"/>
      <dgm:spPr/>
    </dgm:pt>
    <dgm:pt modelId="{215D7343-59E7-3944-9980-8D03CDF180C9}" type="pres">
      <dgm:prSet presAssocID="{326D20B9-06B8-DB4E-BC5E-E19D793A2FB3}" presName="child" presStyleLbl="bgAccFollowNode1" presStyleIdx="5" presStyleCnt="6"/>
      <dgm:spPr/>
      <dgm:t>
        <a:bodyPr/>
        <a:lstStyle/>
        <a:p>
          <a:endParaRPr lang="en-US"/>
        </a:p>
      </dgm:t>
    </dgm:pt>
    <dgm:pt modelId="{88222984-1D0C-F748-A0F1-21A4B1B87364}" type="pres">
      <dgm:prSet presAssocID="{326D20B9-06B8-DB4E-BC5E-E19D793A2FB3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D04CF-415C-E744-8FAC-B863AB2336B3}" type="pres">
      <dgm:prSet presAssocID="{E974318B-9F8E-F846-9CB8-EDF7B79A639A}" presName="negSpace" presStyleCnt="0"/>
      <dgm:spPr/>
    </dgm:pt>
    <dgm:pt modelId="{D9876632-3DAD-E04C-933F-ECFB237FB79D}" type="pres">
      <dgm:prSet presAssocID="{E974318B-9F8E-F846-9CB8-EDF7B79A639A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893A7969-955E-0249-B48E-BCA51B787BC6}" type="presOf" srcId="{326D20B9-06B8-DB4E-BC5E-E19D793A2FB3}" destId="{215D7343-59E7-3944-9980-8D03CDF180C9}" srcOrd="0" destOrd="0" presId="urn:microsoft.com/office/officeart/2005/8/layout/hList9"/>
    <dgm:cxn modelId="{B77DBA3C-04C0-4A46-8F13-26B58B715966}" type="presOf" srcId="{47D79249-2E0E-1445-BE22-B55C820830B3}" destId="{BB37F4A9-DFB6-8E47-A5DC-8E597D315FFE}" srcOrd="0" destOrd="0" presId="urn:microsoft.com/office/officeart/2005/8/layout/hList9"/>
    <dgm:cxn modelId="{A795D4A0-2874-2D44-BD7E-C4CF882EA1A5}" srcId="{760A380E-C6A0-BD48-A597-AFFA89DCE2DA}" destId="{324834B2-A3B2-4343-9D3E-1E39F236CA3B}" srcOrd="1" destOrd="0" parTransId="{57733AFC-76AC-FC44-8D3B-7EE0FFA6E6F2}" sibTransId="{6C5CA99C-A358-154A-B004-D0DB8333849F}"/>
    <dgm:cxn modelId="{255C9FE9-803E-D847-AC69-3C29329E2F67}" type="presOf" srcId="{E1D7A18A-9FE2-CA4F-BA00-CEC383C046DD}" destId="{4F9D0920-777C-7442-8C54-0DC924A9368A}" srcOrd="0" destOrd="0" presId="urn:microsoft.com/office/officeart/2005/8/layout/hList9"/>
    <dgm:cxn modelId="{C4D223AB-1E81-4F46-B41B-CE2DD4CB40D0}" srcId="{E974318B-9F8E-F846-9CB8-EDF7B79A639A}" destId="{E1D7A18A-9FE2-CA4F-BA00-CEC383C046DD}" srcOrd="0" destOrd="0" parTransId="{3275D06F-C921-3247-90C5-C41E243EB503}" sibTransId="{E3541FA7-27B0-1A4E-8B8E-897BE59E0BA9}"/>
    <dgm:cxn modelId="{9FBD2BC8-265A-CD44-B959-5CFCE560BE9C}" type="presOf" srcId="{AE52D0F1-467D-8749-80E8-F2275D47957A}" destId="{9B019F4B-1D68-A544-B0BB-2367D71E93F3}" srcOrd="0" destOrd="0" presId="urn:microsoft.com/office/officeart/2005/8/layout/hList9"/>
    <dgm:cxn modelId="{E828572E-A76B-6A4F-82D5-8D951F3D6B36}" type="presOf" srcId="{324834B2-A3B2-4343-9D3E-1E39F236CA3B}" destId="{4E994E1A-47A7-3240-AB0D-FD736D3B4296}" srcOrd="0" destOrd="0" presId="urn:microsoft.com/office/officeart/2005/8/layout/hList9"/>
    <dgm:cxn modelId="{11235A90-1133-F841-8037-E46F79844591}" srcId="{F7C45D81-8ED2-3845-B750-A7923C945ED0}" destId="{E974318B-9F8E-F846-9CB8-EDF7B79A639A}" srcOrd="1" destOrd="0" parTransId="{17BC11CC-CA33-2C4D-A77A-5ADAF94DEA8C}" sibTransId="{ACCA8FD5-6407-9240-959A-C583CA044CA0}"/>
    <dgm:cxn modelId="{D758D69C-0269-8541-93E1-6B426C69C4B9}" type="presOf" srcId="{47D79249-2E0E-1445-BE22-B55C820830B3}" destId="{3B760804-097D-944D-9DF3-54135F609ECE}" srcOrd="1" destOrd="0" presId="urn:microsoft.com/office/officeart/2005/8/layout/hList9"/>
    <dgm:cxn modelId="{FE6AFDAC-64CD-C545-BA5E-958C6859B66C}" type="presOf" srcId="{326D20B9-06B8-DB4E-BC5E-E19D793A2FB3}" destId="{88222984-1D0C-F748-A0F1-21A4B1B87364}" srcOrd="1" destOrd="0" presId="urn:microsoft.com/office/officeart/2005/8/layout/hList9"/>
    <dgm:cxn modelId="{7C6A34CB-165F-8749-8AB7-132B1DF1FE39}" srcId="{F7C45D81-8ED2-3845-B750-A7923C945ED0}" destId="{760A380E-C6A0-BD48-A597-AFFA89DCE2DA}" srcOrd="0" destOrd="0" parTransId="{99F6F1B9-7789-684D-BA5C-2A3D50C6BCD4}" sibTransId="{368ED89F-03D1-3B4C-B275-F8FC2158A2E1}"/>
    <dgm:cxn modelId="{580FBAB4-3990-374F-9F48-CCF9F663EA9E}" srcId="{760A380E-C6A0-BD48-A597-AFFA89DCE2DA}" destId="{47D79249-2E0E-1445-BE22-B55C820830B3}" srcOrd="2" destOrd="0" parTransId="{B487569C-A3B9-E741-8E2F-AAEFD2C17025}" sibTransId="{9E3F91EC-6984-2747-B21C-48B43843B828}"/>
    <dgm:cxn modelId="{10AD3660-6984-4649-87E8-3D9390CF23A3}" srcId="{E974318B-9F8E-F846-9CB8-EDF7B79A639A}" destId="{6F21ABB4-1FF9-4140-B6D1-C91B0CD672ED}" srcOrd="1" destOrd="0" parTransId="{537D7E13-FFD4-F04E-B611-D11D47A2175E}" sibTransId="{5DB3BE09-0F81-0845-B6FA-569B1F849DDB}"/>
    <dgm:cxn modelId="{E5A691A9-EDEC-D349-A45F-3DD4D1FA1B2C}" type="presOf" srcId="{6F21ABB4-1FF9-4140-B6D1-C91B0CD672ED}" destId="{DE73F311-B8A6-224D-B1C7-60520E2A924C}" srcOrd="1" destOrd="0" presId="urn:microsoft.com/office/officeart/2005/8/layout/hList9"/>
    <dgm:cxn modelId="{CBAA662A-77C6-7C46-B581-4A727959227B}" type="presOf" srcId="{324834B2-A3B2-4343-9D3E-1E39F236CA3B}" destId="{6A4324F4-3D9C-914C-BF13-DE3F636537DB}" srcOrd="1" destOrd="0" presId="urn:microsoft.com/office/officeart/2005/8/layout/hList9"/>
    <dgm:cxn modelId="{7CB76E32-4C28-D444-8F6F-4580A9833D96}" type="presOf" srcId="{6F21ABB4-1FF9-4140-B6D1-C91B0CD672ED}" destId="{23DB3CA7-BB48-E745-BC22-1AF56C252196}" srcOrd="0" destOrd="0" presId="urn:microsoft.com/office/officeart/2005/8/layout/hList9"/>
    <dgm:cxn modelId="{BABE0AB3-0912-E440-870A-715A4415CD60}" type="presOf" srcId="{AE52D0F1-467D-8749-80E8-F2275D47957A}" destId="{1A23DBF7-45EE-8043-BF02-4599E03B20AE}" srcOrd="1" destOrd="0" presId="urn:microsoft.com/office/officeart/2005/8/layout/hList9"/>
    <dgm:cxn modelId="{8FC575A5-6988-E64C-9F24-51DEB2A5F23B}" type="presOf" srcId="{E974318B-9F8E-F846-9CB8-EDF7B79A639A}" destId="{D9876632-3DAD-E04C-933F-ECFB237FB79D}" srcOrd="0" destOrd="0" presId="urn:microsoft.com/office/officeart/2005/8/layout/hList9"/>
    <dgm:cxn modelId="{811DDE96-F55F-5B43-BB7D-9141647908B9}" type="presOf" srcId="{E1D7A18A-9FE2-CA4F-BA00-CEC383C046DD}" destId="{6BD0F20A-0000-2C4D-8772-AC2F9D13AF25}" srcOrd="1" destOrd="0" presId="urn:microsoft.com/office/officeart/2005/8/layout/hList9"/>
    <dgm:cxn modelId="{7C60BBC4-CEC0-4A43-A9A3-8FC9D332E1CC}" type="presOf" srcId="{760A380E-C6A0-BD48-A597-AFFA89DCE2DA}" destId="{EBAEC447-C019-BD41-B3A7-9918E3E1ABEC}" srcOrd="0" destOrd="0" presId="urn:microsoft.com/office/officeart/2005/8/layout/hList9"/>
    <dgm:cxn modelId="{710024F8-9A9F-4045-A24D-1282691FEF63}" type="presOf" srcId="{F7C45D81-8ED2-3845-B750-A7923C945ED0}" destId="{7770D77F-E13C-F54A-A2D7-3AB19A3699B0}" srcOrd="0" destOrd="0" presId="urn:microsoft.com/office/officeart/2005/8/layout/hList9"/>
    <dgm:cxn modelId="{D0F1369C-FC1F-794D-8A76-1B5C14AA88EF}" srcId="{760A380E-C6A0-BD48-A597-AFFA89DCE2DA}" destId="{AE52D0F1-467D-8749-80E8-F2275D47957A}" srcOrd="0" destOrd="0" parTransId="{463CC267-9F3D-BD43-8644-BC9B87F1FF49}" sibTransId="{EA094793-CBEA-5A4C-B9E4-61AFC9837C9A}"/>
    <dgm:cxn modelId="{5333BF6A-D228-4B45-8CDE-5E4C4E6BD9AD}" srcId="{E974318B-9F8E-F846-9CB8-EDF7B79A639A}" destId="{326D20B9-06B8-DB4E-BC5E-E19D793A2FB3}" srcOrd="2" destOrd="0" parTransId="{FC919591-649B-4443-AB45-CB44F94BCF29}" sibTransId="{5A1B717B-8932-4C48-A2A7-150FDF1E3CC4}"/>
    <dgm:cxn modelId="{647F05DC-19CD-1F4F-A088-191579C77018}" type="presParOf" srcId="{7770D77F-E13C-F54A-A2D7-3AB19A3699B0}" destId="{6FFD0251-3AC9-B640-AB53-87D656AF1FC0}" srcOrd="0" destOrd="0" presId="urn:microsoft.com/office/officeart/2005/8/layout/hList9"/>
    <dgm:cxn modelId="{A9927343-6DE3-FB44-A227-6B47C2074862}" type="presParOf" srcId="{7770D77F-E13C-F54A-A2D7-3AB19A3699B0}" destId="{B567B2C0-3D81-2640-B39B-7A1E03256C3F}" srcOrd="1" destOrd="0" presId="urn:microsoft.com/office/officeart/2005/8/layout/hList9"/>
    <dgm:cxn modelId="{26C55CE5-6C23-D94C-8EA2-C3CEF54487F8}" type="presParOf" srcId="{B567B2C0-3D81-2640-B39B-7A1E03256C3F}" destId="{AE34254C-EAFB-094F-AE82-0B7D0B35D15B}" srcOrd="0" destOrd="0" presId="urn:microsoft.com/office/officeart/2005/8/layout/hList9"/>
    <dgm:cxn modelId="{9E2722F5-9300-EB4C-B9A7-060A93CDC208}" type="presParOf" srcId="{B567B2C0-3D81-2640-B39B-7A1E03256C3F}" destId="{0BA1B3FB-5781-2E40-B3CD-16553C395EE8}" srcOrd="1" destOrd="0" presId="urn:microsoft.com/office/officeart/2005/8/layout/hList9"/>
    <dgm:cxn modelId="{4D06858B-3BD4-2146-B094-3C46DF2D185F}" type="presParOf" srcId="{0BA1B3FB-5781-2E40-B3CD-16553C395EE8}" destId="{9B019F4B-1D68-A544-B0BB-2367D71E93F3}" srcOrd="0" destOrd="0" presId="urn:microsoft.com/office/officeart/2005/8/layout/hList9"/>
    <dgm:cxn modelId="{4C030721-A3B3-6640-8695-37B84AF5098E}" type="presParOf" srcId="{0BA1B3FB-5781-2E40-B3CD-16553C395EE8}" destId="{1A23DBF7-45EE-8043-BF02-4599E03B20AE}" srcOrd="1" destOrd="0" presId="urn:microsoft.com/office/officeart/2005/8/layout/hList9"/>
    <dgm:cxn modelId="{D6E5CCF8-07F6-6743-9BCE-8EA18A2AB0A6}" type="presParOf" srcId="{B567B2C0-3D81-2640-B39B-7A1E03256C3F}" destId="{8757D9B9-541D-4445-8F75-FBC236851B2C}" srcOrd="2" destOrd="0" presId="urn:microsoft.com/office/officeart/2005/8/layout/hList9"/>
    <dgm:cxn modelId="{67DA22C7-EA62-1F4F-AA40-2C7046A93AFA}" type="presParOf" srcId="{8757D9B9-541D-4445-8F75-FBC236851B2C}" destId="{4E994E1A-47A7-3240-AB0D-FD736D3B4296}" srcOrd="0" destOrd="0" presId="urn:microsoft.com/office/officeart/2005/8/layout/hList9"/>
    <dgm:cxn modelId="{0682E2F1-6265-F246-984F-0963B0EA91C5}" type="presParOf" srcId="{8757D9B9-541D-4445-8F75-FBC236851B2C}" destId="{6A4324F4-3D9C-914C-BF13-DE3F636537DB}" srcOrd="1" destOrd="0" presId="urn:microsoft.com/office/officeart/2005/8/layout/hList9"/>
    <dgm:cxn modelId="{E8B9B449-E671-CB4E-8C98-F549C3619374}" type="presParOf" srcId="{B567B2C0-3D81-2640-B39B-7A1E03256C3F}" destId="{C921A1FB-BA26-F048-97A0-A078FCF6DF5E}" srcOrd="3" destOrd="0" presId="urn:microsoft.com/office/officeart/2005/8/layout/hList9"/>
    <dgm:cxn modelId="{552AE039-795A-9641-A003-FD0EFFFBF488}" type="presParOf" srcId="{C921A1FB-BA26-F048-97A0-A078FCF6DF5E}" destId="{BB37F4A9-DFB6-8E47-A5DC-8E597D315FFE}" srcOrd="0" destOrd="0" presId="urn:microsoft.com/office/officeart/2005/8/layout/hList9"/>
    <dgm:cxn modelId="{CE484825-AF0F-9C4E-99F1-B65C831A0A2E}" type="presParOf" srcId="{C921A1FB-BA26-F048-97A0-A078FCF6DF5E}" destId="{3B760804-097D-944D-9DF3-54135F609ECE}" srcOrd="1" destOrd="0" presId="urn:microsoft.com/office/officeart/2005/8/layout/hList9"/>
    <dgm:cxn modelId="{966117B5-66CF-2E48-8241-9032C0F9C1C2}" type="presParOf" srcId="{7770D77F-E13C-F54A-A2D7-3AB19A3699B0}" destId="{DC455848-EF7C-434D-8EC9-DCCC3004443A}" srcOrd="2" destOrd="0" presId="urn:microsoft.com/office/officeart/2005/8/layout/hList9"/>
    <dgm:cxn modelId="{FB77B168-CDE1-1842-9FFD-146DBDD0D026}" type="presParOf" srcId="{7770D77F-E13C-F54A-A2D7-3AB19A3699B0}" destId="{EBAEC447-C019-BD41-B3A7-9918E3E1ABEC}" srcOrd="3" destOrd="0" presId="urn:microsoft.com/office/officeart/2005/8/layout/hList9"/>
    <dgm:cxn modelId="{216D48FC-FA25-094E-9110-9DA5E47CD871}" type="presParOf" srcId="{7770D77F-E13C-F54A-A2D7-3AB19A3699B0}" destId="{7CA810A8-9377-C34C-960B-EBAF68E82725}" srcOrd="4" destOrd="0" presId="urn:microsoft.com/office/officeart/2005/8/layout/hList9"/>
    <dgm:cxn modelId="{2066C587-CF2B-504C-9C62-6FBC84BA5CD1}" type="presParOf" srcId="{7770D77F-E13C-F54A-A2D7-3AB19A3699B0}" destId="{C64B17A8-3C75-3548-A2C7-516E8D8623F3}" srcOrd="5" destOrd="0" presId="urn:microsoft.com/office/officeart/2005/8/layout/hList9"/>
    <dgm:cxn modelId="{568D4EE4-6E6A-3145-BA72-F925CE36FEAC}" type="presParOf" srcId="{7770D77F-E13C-F54A-A2D7-3AB19A3699B0}" destId="{77E23FF2-8B58-A247-AA6F-2633AFC5F0F7}" srcOrd="6" destOrd="0" presId="urn:microsoft.com/office/officeart/2005/8/layout/hList9"/>
    <dgm:cxn modelId="{8451637C-B3C7-354B-9F75-ED4BDDBEA464}" type="presParOf" srcId="{77E23FF2-8B58-A247-AA6F-2633AFC5F0F7}" destId="{5E42F480-5224-EF46-904B-95F49FD04A00}" srcOrd="0" destOrd="0" presId="urn:microsoft.com/office/officeart/2005/8/layout/hList9"/>
    <dgm:cxn modelId="{3E1304A6-97F8-8C48-8E25-F0CAC80BF2E8}" type="presParOf" srcId="{77E23FF2-8B58-A247-AA6F-2633AFC5F0F7}" destId="{98809A65-D331-8E4F-BB13-F00D33211706}" srcOrd="1" destOrd="0" presId="urn:microsoft.com/office/officeart/2005/8/layout/hList9"/>
    <dgm:cxn modelId="{D3DE85C2-16A8-1141-8E39-32BCBD77480A}" type="presParOf" srcId="{98809A65-D331-8E4F-BB13-F00D33211706}" destId="{4F9D0920-777C-7442-8C54-0DC924A9368A}" srcOrd="0" destOrd="0" presId="urn:microsoft.com/office/officeart/2005/8/layout/hList9"/>
    <dgm:cxn modelId="{DCED8963-4E6A-0D47-A87A-921373DC477D}" type="presParOf" srcId="{98809A65-D331-8E4F-BB13-F00D33211706}" destId="{6BD0F20A-0000-2C4D-8772-AC2F9D13AF25}" srcOrd="1" destOrd="0" presId="urn:microsoft.com/office/officeart/2005/8/layout/hList9"/>
    <dgm:cxn modelId="{6E496ED8-2AEF-FC43-9564-B9256E90C471}" type="presParOf" srcId="{77E23FF2-8B58-A247-AA6F-2633AFC5F0F7}" destId="{E4B375FF-4376-934A-A038-48DC13FFA427}" srcOrd="2" destOrd="0" presId="urn:microsoft.com/office/officeart/2005/8/layout/hList9"/>
    <dgm:cxn modelId="{4CD566AF-E037-1646-BF5C-76778896631E}" type="presParOf" srcId="{E4B375FF-4376-934A-A038-48DC13FFA427}" destId="{23DB3CA7-BB48-E745-BC22-1AF56C252196}" srcOrd="0" destOrd="0" presId="urn:microsoft.com/office/officeart/2005/8/layout/hList9"/>
    <dgm:cxn modelId="{902326DF-1490-2446-8103-E5EC5B690F97}" type="presParOf" srcId="{E4B375FF-4376-934A-A038-48DC13FFA427}" destId="{DE73F311-B8A6-224D-B1C7-60520E2A924C}" srcOrd="1" destOrd="0" presId="urn:microsoft.com/office/officeart/2005/8/layout/hList9"/>
    <dgm:cxn modelId="{CF29C894-63E1-924A-A2DD-A846228CB2C9}" type="presParOf" srcId="{77E23FF2-8B58-A247-AA6F-2633AFC5F0F7}" destId="{850B2850-2230-4247-8496-FEC30152DF01}" srcOrd="3" destOrd="0" presId="urn:microsoft.com/office/officeart/2005/8/layout/hList9"/>
    <dgm:cxn modelId="{9F621CCE-C97A-2544-8E66-BE2E7BAFF1EA}" type="presParOf" srcId="{850B2850-2230-4247-8496-FEC30152DF01}" destId="{215D7343-59E7-3944-9980-8D03CDF180C9}" srcOrd="0" destOrd="0" presId="urn:microsoft.com/office/officeart/2005/8/layout/hList9"/>
    <dgm:cxn modelId="{46EBF876-CED7-DF44-88D7-B9B6F1E46159}" type="presParOf" srcId="{850B2850-2230-4247-8496-FEC30152DF01}" destId="{88222984-1D0C-F748-A0F1-21A4B1B87364}" srcOrd="1" destOrd="0" presId="urn:microsoft.com/office/officeart/2005/8/layout/hList9"/>
    <dgm:cxn modelId="{8D8E4C4B-F4AF-C244-955A-6FE0D5A34D56}" type="presParOf" srcId="{7770D77F-E13C-F54A-A2D7-3AB19A3699B0}" destId="{90BD04CF-415C-E744-8FAC-B863AB2336B3}" srcOrd="7" destOrd="0" presId="urn:microsoft.com/office/officeart/2005/8/layout/hList9"/>
    <dgm:cxn modelId="{035E2C6D-A5B3-CF4A-A972-A19D5B2536FA}" type="presParOf" srcId="{7770D77F-E13C-F54A-A2D7-3AB19A3699B0}" destId="{D9876632-3DAD-E04C-933F-ECFB237FB79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CE32EF-8988-DE4F-84B1-E41CE442599A}" type="doc">
      <dgm:prSet loTypeId="urn:microsoft.com/office/officeart/2005/8/layout/chevron1" loCatId="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D8ADD3-1389-604B-86D2-39648E8A288A}">
      <dgm:prSet phldrT="[Text]"/>
      <dgm:spPr/>
      <dgm:t>
        <a:bodyPr/>
        <a:lstStyle/>
        <a:p>
          <a:r>
            <a:rPr lang="en-US" smtClean="0"/>
            <a:t>1963-1974</a:t>
          </a:r>
          <a:endParaRPr lang="en-US" dirty="0"/>
        </a:p>
      </dgm:t>
    </dgm:pt>
    <dgm:pt modelId="{036309E3-AEDA-4E44-90A8-4995E15BD225}" type="parTrans" cxnId="{08704E30-BE65-F341-93CB-48DA3AD034A2}">
      <dgm:prSet/>
      <dgm:spPr/>
      <dgm:t>
        <a:bodyPr/>
        <a:lstStyle/>
        <a:p>
          <a:endParaRPr lang="en-US"/>
        </a:p>
      </dgm:t>
    </dgm:pt>
    <dgm:pt modelId="{F4413579-E692-9F48-B8CD-682E8A2658FB}" type="sibTrans" cxnId="{08704E30-BE65-F341-93CB-48DA3AD034A2}">
      <dgm:prSet/>
      <dgm:spPr/>
      <dgm:t>
        <a:bodyPr/>
        <a:lstStyle/>
        <a:p>
          <a:endParaRPr lang="en-US"/>
        </a:p>
      </dgm:t>
    </dgm:pt>
    <dgm:pt modelId="{97A89A7A-4B65-1443-9A7C-0705208392DA}">
      <dgm:prSet phldrT="[Text]"/>
      <dgm:spPr>
        <a:solidFill>
          <a:schemeClr val="bg1">
            <a:alpha val="43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Amancio</a:t>
          </a:r>
          <a:r>
            <a:rPr lang="en-US" dirty="0" smtClean="0">
              <a:solidFill>
                <a:schemeClr val="tx1"/>
              </a:solidFill>
            </a:rPr>
            <a:t> Ortega </a:t>
          </a:r>
          <a:r>
            <a:rPr lang="en-US" dirty="0" err="1" smtClean="0">
              <a:solidFill>
                <a:schemeClr val="tx1"/>
              </a:solidFill>
            </a:rPr>
            <a:t>Gaona</a:t>
          </a:r>
          <a:r>
            <a:rPr lang="en-US" dirty="0" smtClean="0">
              <a:solidFill>
                <a:schemeClr val="tx1"/>
              </a:solidFill>
            </a:rPr>
            <a:t>, chairman and founder of </a:t>
          </a:r>
          <a:r>
            <a:rPr lang="en-US" dirty="0" err="1" smtClean="0">
              <a:solidFill>
                <a:schemeClr val="tx1"/>
              </a:solidFill>
            </a:rPr>
            <a:t>Inditex</a:t>
          </a:r>
          <a:r>
            <a:rPr lang="en-US" dirty="0" smtClean="0">
              <a:solidFill>
                <a:schemeClr val="tx1"/>
              </a:solidFill>
            </a:rPr>
            <a:t>, begins his career as a clothing manufacturer</a:t>
          </a:r>
          <a:endParaRPr lang="en-US" dirty="0">
            <a:solidFill>
              <a:schemeClr val="tx1"/>
            </a:solidFill>
          </a:endParaRPr>
        </a:p>
      </dgm:t>
    </dgm:pt>
    <dgm:pt modelId="{901E8FD3-9663-064D-A141-A4009D27C0DB}" type="parTrans" cxnId="{E79D057D-9CAA-B143-BB7B-F9F2B2A078F8}">
      <dgm:prSet/>
      <dgm:spPr/>
      <dgm:t>
        <a:bodyPr/>
        <a:lstStyle/>
        <a:p>
          <a:endParaRPr lang="en-US"/>
        </a:p>
      </dgm:t>
    </dgm:pt>
    <dgm:pt modelId="{11C1B4FA-2A29-A747-A4FC-4FB97AAC0B90}" type="sibTrans" cxnId="{E79D057D-9CAA-B143-BB7B-F9F2B2A078F8}">
      <dgm:prSet/>
      <dgm:spPr/>
      <dgm:t>
        <a:bodyPr/>
        <a:lstStyle/>
        <a:p>
          <a:endParaRPr lang="en-US"/>
        </a:p>
      </dgm:t>
    </dgm:pt>
    <dgm:pt modelId="{0D50EAD0-5BF2-C344-8572-94165DF820A8}">
      <dgm:prSet phldrT="[Text]"/>
      <dgm:spPr/>
      <dgm:t>
        <a:bodyPr/>
        <a:lstStyle/>
        <a:p>
          <a:r>
            <a:rPr lang="en-US" dirty="0" smtClean="0"/>
            <a:t>1975</a:t>
          </a:r>
          <a:endParaRPr lang="en-US" dirty="0"/>
        </a:p>
      </dgm:t>
    </dgm:pt>
    <dgm:pt modelId="{A1EE3F6A-B220-D74B-A767-F681CE61C2BC}" type="parTrans" cxnId="{220D93E7-95C7-5F4A-B3D7-55D9F766D0E4}">
      <dgm:prSet/>
      <dgm:spPr/>
      <dgm:t>
        <a:bodyPr/>
        <a:lstStyle/>
        <a:p>
          <a:endParaRPr lang="en-US"/>
        </a:p>
      </dgm:t>
    </dgm:pt>
    <dgm:pt modelId="{BD4961D2-5103-3940-9C33-D9AB7B841726}" type="sibTrans" cxnId="{220D93E7-95C7-5F4A-B3D7-55D9F766D0E4}">
      <dgm:prSet/>
      <dgm:spPr/>
      <dgm:t>
        <a:bodyPr/>
        <a:lstStyle/>
        <a:p>
          <a:endParaRPr lang="en-US"/>
        </a:p>
      </dgm:t>
    </dgm:pt>
    <dgm:pt modelId="{5D4FF581-5342-5B4F-8FAC-269EF6C59066}">
      <dgm:prSet phldrT="[Text]"/>
      <dgm:spPr>
        <a:solidFill>
          <a:schemeClr val="bg1">
            <a:alpha val="43000"/>
          </a:schemeClr>
        </a:solidFill>
      </dgm:spPr>
      <dgm:t>
        <a:bodyPr/>
        <a:lstStyle/>
        <a:p>
          <a:r>
            <a:rPr lang="en-US" dirty="0" smtClean="0"/>
            <a:t>Zara’s extend its network of stores to major Spanish cities</a:t>
          </a:r>
          <a:endParaRPr lang="en-US" dirty="0"/>
        </a:p>
      </dgm:t>
    </dgm:pt>
    <dgm:pt modelId="{1E0AF5C3-BEAD-7345-8029-0AE1C69DECAB}" type="parTrans" cxnId="{90E2C8F0-6125-ED44-807E-CC1ECA26DC0C}">
      <dgm:prSet/>
      <dgm:spPr/>
      <dgm:t>
        <a:bodyPr/>
        <a:lstStyle/>
        <a:p>
          <a:endParaRPr lang="en-US"/>
        </a:p>
      </dgm:t>
    </dgm:pt>
    <dgm:pt modelId="{5F3C34F3-A94B-D449-80A6-8732B9EF6C01}" type="sibTrans" cxnId="{90E2C8F0-6125-ED44-807E-CC1ECA26DC0C}">
      <dgm:prSet/>
      <dgm:spPr/>
      <dgm:t>
        <a:bodyPr/>
        <a:lstStyle/>
        <a:p>
          <a:endParaRPr lang="en-US"/>
        </a:p>
      </dgm:t>
    </dgm:pt>
    <dgm:pt modelId="{B1C256EB-73C7-514F-B468-32D467F6E87C}">
      <dgm:prSet phldrT="[Text]"/>
      <dgm:spPr>
        <a:solidFill>
          <a:schemeClr val="bg1">
            <a:alpha val="43000"/>
          </a:schemeClr>
        </a:solidFill>
      </dgm:spPr>
      <dgm:t>
        <a:bodyPr/>
        <a:lstStyle/>
        <a:p>
          <a:r>
            <a:rPr lang="en-US" dirty="0" err="1" smtClean="0"/>
            <a:t>Amancio</a:t>
          </a:r>
          <a:r>
            <a:rPr lang="en-US" dirty="0" smtClean="0"/>
            <a:t> Ortega and his then wife open first Zara store in A </a:t>
          </a:r>
          <a:r>
            <a:rPr lang="en-US" dirty="0" err="1" smtClean="0"/>
            <a:t>Coruña</a:t>
          </a:r>
          <a:r>
            <a:rPr lang="en-US" dirty="0" smtClean="0"/>
            <a:t> , Spain</a:t>
          </a:r>
          <a:endParaRPr lang="en-US" dirty="0"/>
        </a:p>
      </dgm:t>
    </dgm:pt>
    <dgm:pt modelId="{31804E0D-EF49-C34A-AC2E-E99623324ADD}" type="parTrans" cxnId="{3D867A50-42D6-E549-8FAF-AA51D00F3293}">
      <dgm:prSet/>
      <dgm:spPr/>
      <dgm:t>
        <a:bodyPr/>
        <a:lstStyle/>
        <a:p>
          <a:endParaRPr lang="en-US"/>
        </a:p>
      </dgm:t>
    </dgm:pt>
    <dgm:pt modelId="{D408E12B-2EE6-A84D-A9D0-4960A006D21A}" type="sibTrans" cxnId="{3D867A50-42D6-E549-8FAF-AA51D00F3293}">
      <dgm:prSet/>
      <dgm:spPr/>
      <dgm:t>
        <a:bodyPr/>
        <a:lstStyle/>
        <a:p>
          <a:endParaRPr lang="en-US"/>
        </a:p>
      </dgm:t>
    </dgm:pt>
    <dgm:pt modelId="{8046C039-40F1-274F-A492-6E228B82C260}">
      <dgm:prSet phldrT="[Text]"/>
      <dgm:spPr/>
      <dgm:t>
        <a:bodyPr/>
        <a:lstStyle/>
        <a:p>
          <a:r>
            <a:rPr lang="en-US" smtClean="0"/>
            <a:t>1976-1984</a:t>
          </a:r>
          <a:endParaRPr lang="en-US" dirty="0"/>
        </a:p>
      </dgm:t>
    </dgm:pt>
    <dgm:pt modelId="{69D8189B-8DB8-8541-9425-F70FFC73DBE1}" type="parTrans" cxnId="{44260945-334D-CC4A-A4E5-35FA93AEC0A5}">
      <dgm:prSet/>
      <dgm:spPr/>
      <dgm:t>
        <a:bodyPr/>
        <a:lstStyle/>
        <a:p>
          <a:endParaRPr lang="en-US"/>
        </a:p>
      </dgm:t>
    </dgm:pt>
    <dgm:pt modelId="{D677BAF0-4EC2-AB4C-8272-670BC860EB5D}" type="sibTrans" cxnId="{44260945-334D-CC4A-A4E5-35FA93AEC0A5}">
      <dgm:prSet/>
      <dgm:spPr/>
      <dgm:t>
        <a:bodyPr/>
        <a:lstStyle/>
        <a:p>
          <a:endParaRPr lang="en-US"/>
        </a:p>
      </dgm:t>
    </dgm:pt>
    <dgm:pt modelId="{A196535A-68DA-6642-816F-62CB1D00B485}">
      <dgm:prSet phldrT="[Text]"/>
      <dgm:spPr/>
      <dgm:t>
        <a:bodyPr/>
        <a:lstStyle/>
        <a:p>
          <a:r>
            <a:rPr lang="en-US" dirty="0" smtClean="0"/>
            <a:t>1988</a:t>
          </a:r>
          <a:endParaRPr lang="en-US" dirty="0"/>
        </a:p>
      </dgm:t>
    </dgm:pt>
    <dgm:pt modelId="{FCC752F9-3FD7-6C40-A349-97492016D239}" type="parTrans" cxnId="{B2B0CCC8-F023-584E-A052-463338CC505D}">
      <dgm:prSet/>
      <dgm:spPr/>
      <dgm:t>
        <a:bodyPr/>
        <a:lstStyle/>
        <a:p>
          <a:endParaRPr lang="en-US"/>
        </a:p>
      </dgm:t>
    </dgm:pt>
    <dgm:pt modelId="{A79349EB-4A5B-7644-A711-9F26CCB6B33D}" type="sibTrans" cxnId="{B2B0CCC8-F023-584E-A052-463338CC505D}">
      <dgm:prSet/>
      <dgm:spPr/>
      <dgm:t>
        <a:bodyPr/>
        <a:lstStyle/>
        <a:p>
          <a:endParaRPr lang="en-US"/>
        </a:p>
      </dgm:t>
    </dgm:pt>
    <dgm:pt modelId="{07C04F8A-4CB5-8940-9419-279A5DFED611}">
      <dgm:prSet phldrT="[Text]"/>
      <dgm:spPr>
        <a:solidFill>
          <a:schemeClr val="bg1">
            <a:alpha val="43000"/>
          </a:schemeClr>
        </a:solidFill>
      </dgm:spPr>
      <dgm:t>
        <a:bodyPr/>
        <a:lstStyle/>
        <a:p>
          <a:r>
            <a:rPr lang="en-US" dirty="0" smtClean="0"/>
            <a:t>First store outside of Spain in Oporto, Portugal </a:t>
          </a:r>
        </a:p>
      </dgm:t>
    </dgm:pt>
    <dgm:pt modelId="{E933796A-323C-C148-8338-36337FDF25DE}" type="parTrans" cxnId="{D6423558-7B21-3D41-A9C4-F44ADE9F4483}">
      <dgm:prSet/>
      <dgm:spPr/>
      <dgm:t>
        <a:bodyPr/>
        <a:lstStyle/>
        <a:p>
          <a:endParaRPr lang="en-US"/>
        </a:p>
      </dgm:t>
    </dgm:pt>
    <dgm:pt modelId="{1AD7B3E4-C4BD-3F4D-838F-D882F195F0B8}" type="sibTrans" cxnId="{D6423558-7B21-3D41-A9C4-F44ADE9F4483}">
      <dgm:prSet/>
      <dgm:spPr/>
      <dgm:t>
        <a:bodyPr/>
        <a:lstStyle/>
        <a:p>
          <a:endParaRPr lang="en-US"/>
        </a:p>
      </dgm:t>
    </dgm:pt>
    <dgm:pt modelId="{8289B95C-7FF7-F84B-B255-F53FA8D5835C}">
      <dgm:prSet phldrT="[Text]"/>
      <dgm:spPr>
        <a:solidFill>
          <a:schemeClr val="bg1">
            <a:alpha val="43000"/>
          </a:schemeClr>
        </a:solidFill>
      </dgm:spPr>
      <dgm:t>
        <a:bodyPr/>
        <a:lstStyle/>
        <a:p>
          <a:r>
            <a:rPr lang="en-US" dirty="0" smtClean="0"/>
            <a:t>2000+ stores globally</a:t>
          </a:r>
        </a:p>
      </dgm:t>
    </dgm:pt>
    <dgm:pt modelId="{5AD2BF0F-FB60-FB40-8364-21D7AF8E1092}" type="parTrans" cxnId="{4B78F6EC-3B9C-3947-AA97-3B5BDF68A38E}">
      <dgm:prSet/>
      <dgm:spPr/>
      <dgm:t>
        <a:bodyPr/>
        <a:lstStyle/>
        <a:p>
          <a:endParaRPr lang="en-US"/>
        </a:p>
      </dgm:t>
    </dgm:pt>
    <dgm:pt modelId="{AE5B4BC1-FF49-5D45-B142-44FC4BE2B341}" type="sibTrans" cxnId="{4B78F6EC-3B9C-3947-AA97-3B5BDF68A38E}">
      <dgm:prSet/>
      <dgm:spPr/>
      <dgm:t>
        <a:bodyPr/>
        <a:lstStyle/>
        <a:p>
          <a:endParaRPr lang="en-US"/>
        </a:p>
      </dgm:t>
    </dgm:pt>
    <dgm:pt modelId="{075717E6-7164-1942-AD79-7DB9D81DF728}">
      <dgm:prSet phldrT="[Text]"/>
      <dgm:spPr/>
      <dgm:t>
        <a:bodyPr/>
        <a:lstStyle/>
        <a:p>
          <a:r>
            <a:rPr lang="en-US" smtClean="0"/>
            <a:t>2005</a:t>
          </a:r>
          <a:endParaRPr lang="en-US" dirty="0" smtClean="0"/>
        </a:p>
      </dgm:t>
    </dgm:pt>
    <dgm:pt modelId="{8D600198-61E7-EC41-9A3B-129F05B4258E}" type="parTrans" cxnId="{39204EFD-3EE3-B146-B9AD-C4064D9A7B46}">
      <dgm:prSet/>
      <dgm:spPr/>
      <dgm:t>
        <a:bodyPr/>
        <a:lstStyle/>
        <a:p>
          <a:endParaRPr lang="en-US"/>
        </a:p>
      </dgm:t>
    </dgm:pt>
    <dgm:pt modelId="{CEB52F46-BF50-F545-9222-0F0E33BF231A}" type="sibTrans" cxnId="{39204EFD-3EE3-B146-B9AD-C4064D9A7B46}">
      <dgm:prSet/>
      <dgm:spPr/>
      <dgm:t>
        <a:bodyPr/>
        <a:lstStyle/>
        <a:p>
          <a:endParaRPr lang="en-US"/>
        </a:p>
      </dgm:t>
    </dgm:pt>
    <dgm:pt modelId="{1BE84BE2-9FB1-6748-A6B6-0EBF87F382EA}">
      <dgm:prSet phldrT="[Text]"/>
      <dgm:spPr>
        <a:solidFill>
          <a:schemeClr val="bg1">
            <a:alpha val="43000"/>
          </a:schemeClr>
        </a:solidFill>
      </dgm:spPr>
      <dgm:t>
        <a:bodyPr/>
        <a:lstStyle/>
        <a:p>
          <a:r>
            <a:rPr lang="en-US" dirty="0" smtClean="0"/>
            <a:t>Only Spanish brand in the list of “The 100Top Global Brands”</a:t>
          </a:r>
        </a:p>
      </dgm:t>
    </dgm:pt>
    <dgm:pt modelId="{59CFCAA5-D81C-8F48-BC68-3D1210ACC855}" type="parTrans" cxnId="{3DB9DE7E-9F22-8845-A524-C263ECA9870A}">
      <dgm:prSet/>
      <dgm:spPr/>
      <dgm:t>
        <a:bodyPr/>
        <a:lstStyle/>
        <a:p>
          <a:endParaRPr lang="en-US"/>
        </a:p>
      </dgm:t>
    </dgm:pt>
    <dgm:pt modelId="{9163E661-60E7-1B43-9D96-DF733A1795C7}" type="sibTrans" cxnId="{3DB9DE7E-9F22-8845-A524-C263ECA9870A}">
      <dgm:prSet/>
      <dgm:spPr/>
      <dgm:t>
        <a:bodyPr/>
        <a:lstStyle/>
        <a:p>
          <a:endParaRPr lang="en-US"/>
        </a:p>
      </dgm:t>
    </dgm:pt>
    <dgm:pt modelId="{671F6F1B-AD2F-C440-A5DC-4D0D81385D7B}">
      <dgm:prSet phldrT="[Text]"/>
      <dgm:spPr/>
      <dgm:t>
        <a:bodyPr/>
        <a:lstStyle/>
        <a:p>
          <a:r>
            <a:rPr lang="en-US" dirty="0" smtClean="0"/>
            <a:t>2014</a:t>
          </a:r>
        </a:p>
      </dgm:t>
    </dgm:pt>
    <dgm:pt modelId="{70F80840-EC7C-974A-8F06-BB760A6FF904}" type="parTrans" cxnId="{7C645534-BAE7-0849-AD2F-CBE3CB2DC987}">
      <dgm:prSet/>
      <dgm:spPr/>
      <dgm:t>
        <a:bodyPr/>
        <a:lstStyle/>
        <a:p>
          <a:endParaRPr lang="en-US"/>
        </a:p>
      </dgm:t>
    </dgm:pt>
    <dgm:pt modelId="{45B94B7C-1E1E-2A49-B4F6-D6D077A0AAD0}" type="sibTrans" cxnId="{7C645534-BAE7-0849-AD2F-CBE3CB2DC987}">
      <dgm:prSet/>
      <dgm:spPr/>
      <dgm:t>
        <a:bodyPr/>
        <a:lstStyle/>
        <a:p>
          <a:endParaRPr lang="en-US"/>
        </a:p>
      </dgm:t>
    </dgm:pt>
    <dgm:pt modelId="{75ED1737-AEC2-4A48-9B31-CE54BA0CC8D4}" type="pres">
      <dgm:prSet presAssocID="{46CE32EF-8988-DE4F-84B1-E41CE44259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FD3E19-C15D-314D-A257-303E2530B1BF}" type="pres">
      <dgm:prSet presAssocID="{1AD8ADD3-1389-604B-86D2-39648E8A288A}" presName="composite" presStyleCnt="0"/>
      <dgm:spPr/>
    </dgm:pt>
    <dgm:pt modelId="{FF3CE7B8-FE4D-3846-92DC-D972D560241D}" type="pres">
      <dgm:prSet presAssocID="{1AD8ADD3-1389-604B-86D2-39648E8A288A}" presName="par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C365A-2770-B843-9064-289CC57306C6}" type="pres">
      <dgm:prSet presAssocID="{1AD8ADD3-1389-604B-86D2-39648E8A288A}" presName="desTx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AE72F-B030-6045-A680-5510CDFC52FC}" type="pres">
      <dgm:prSet presAssocID="{F4413579-E692-9F48-B8CD-682E8A2658FB}" presName="space" presStyleCnt="0"/>
      <dgm:spPr/>
    </dgm:pt>
    <dgm:pt modelId="{CEEE2B4A-418A-844C-9FA2-5040798D7C92}" type="pres">
      <dgm:prSet presAssocID="{0D50EAD0-5BF2-C344-8572-94165DF820A8}" presName="composite" presStyleCnt="0"/>
      <dgm:spPr/>
    </dgm:pt>
    <dgm:pt modelId="{5D041EE0-9F11-8F4C-B685-E2DB8247AB70}" type="pres">
      <dgm:prSet presAssocID="{0D50EAD0-5BF2-C344-8572-94165DF820A8}" presName="par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2CD77-5740-2042-8357-67354110B1E7}" type="pres">
      <dgm:prSet presAssocID="{0D50EAD0-5BF2-C344-8572-94165DF820A8}" presName="desTx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5B22B-51D2-C246-A137-1CFD520B2040}" type="pres">
      <dgm:prSet presAssocID="{BD4961D2-5103-3940-9C33-D9AB7B841726}" presName="space" presStyleCnt="0"/>
      <dgm:spPr/>
    </dgm:pt>
    <dgm:pt modelId="{25A3CCD4-E1C3-9C49-8B41-FF51970D71C4}" type="pres">
      <dgm:prSet presAssocID="{8046C039-40F1-274F-A492-6E228B82C260}" presName="composite" presStyleCnt="0"/>
      <dgm:spPr/>
    </dgm:pt>
    <dgm:pt modelId="{ADE673B1-3D89-9A48-9EB4-E68E8AA20262}" type="pres">
      <dgm:prSet presAssocID="{8046C039-40F1-274F-A492-6E228B82C260}" presName="par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E6267-70C2-F44F-A3FD-10BC25099FB8}" type="pres">
      <dgm:prSet presAssocID="{8046C039-40F1-274F-A492-6E228B82C260}" presName="desTx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D6580-6EBA-7A48-A1D9-26BE2013006C}" type="pres">
      <dgm:prSet presAssocID="{D677BAF0-4EC2-AB4C-8272-670BC860EB5D}" presName="space" presStyleCnt="0"/>
      <dgm:spPr/>
    </dgm:pt>
    <dgm:pt modelId="{B2F1BB21-99ED-EE4C-A35C-D935AC262179}" type="pres">
      <dgm:prSet presAssocID="{A196535A-68DA-6642-816F-62CB1D00B485}" presName="composite" presStyleCnt="0"/>
      <dgm:spPr/>
    </dgm:pt>
    <dgm:pt modelId="{F30E8180-5F6F-8B41-8F5F-408B2B7412CD}" type="pres">
      <dgm:prSet presAssocID="{A196535A-68DA-6642-816F-62CB1D00B485}" presName="par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BD033-D3E3-3742-B161-CEC27B8CBB31}" type="pres">
      <dgm:prSet presAssocID="{A196535A-68DA-6642-816F-62CB1D00B485}" presName="desTx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A0C80-93B7-F144-A260-4FFC44F8F325}" type="pres">
      <dgm:prSet presAssocID="{A79349EB-4A5B-7644-A711-9F26CCB6B33D}" presName="space" presStyleCnt="0"/>
      <dgm:spPr/>
    </dgm:pt>
    <dgm:pt modelId="{3E619E2D-0F12-D54C-97BC-9620B293258A}" type="pres">
      <dgm:prSet presAssocID="{075717E6-7164-1942-AD79-7DB9D81DF728}" presName="composite" presStyleCnt="0"/>
      <dgm:spPr/>
    </dgm:pt>
    <dgm:pt modelId="{C2A83993-7465-FD43-A297-D03B2980D631}" type="pres">
      <dgm:prSet presAssocID="{075717E6-7164-1942-AD79-7DB9D81DF728}" presName="par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A6D27-1479-DC4D-B2CD-F9236ACB9181}" type="pres">
      <dgm:prSet presAssocID="{075717E6-7164-1942-AD79-7DB9D81DF728}" presName="desTx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8F7FE-B096-5F47-938D-E8973B7702CD}" type="pres">
      <dgm:prSet presAssocID="{CEB52F46-BF50-F545-9222-0F0E33BF231A}" presName="space" presStyleCnt="0"/>
      <dgm:spPr/>
    </dgm:pt>
    <dgm:pt modelId="{292D95BA-061A-7849-8317-C77F01D1E062}" type="pres">
      <dgm:prSet presAssocID="{671F6F1B-AD2F-C440-A5DC-4D0D81385D7B}" presName="composite" presStyleCnt="0"/>
      <dgm:spPr/>
    </dgm:pt>
    <dgm:pt modelId="{EFF1DF36-3BA5-4744-B439-6C31C02F02B1}" type="pres">
      <dgm:prSet presAssocID="{671F6F1B-AD2F-C440-A5DC-4D0D81385D7B}" presName="par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63A3C-11B6-7749-BE6E-B3170E97E4E4}" type="pres">
      <dgm:prSet presAssocID="{671F6F1B-AD2F-C440-A5DC-4D0D81385D7B}" presName="desTx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E2C8F0-6125-ED44-807E-CC1ECA26DC0C}" srcId="{8046C039-40F1-274F-A492-6E228B82C260}" destId="{5D4FF581-5342-5B4F-8FAC-269EF6C59066}" srcOrd="0" destOrd="0" parTransId="{1E0AF5C3-BEAD-7345-8029-0AE1C69DECAB}" sibTransId="{5F3C34F3-A94B-D449-80A6-8732B9EF6C01}"/>
    <dgm:cxn modelId="{475B9C89-BE73-0142-A701-63C5679E6419}" type="presOf" srcId="{5D4FF581-5342-5B4F-8FAC-269EF6C59066}" destId="{5A8E6267-70C2-F44F-A3FD-10BC25099FB8}" srcOrd="0" destOrd="0" presId="urn:microsoft.com/office/officeart/2005/8/layout/chevron1"/>
    <dgm:cxn modelId="{44260945-334D-CC4A-A4E5-35FA93AEC0A5}" srcId="{46CE32EF-8988-DE4F-84B1-E41CE442599A}" destId="{8046C039-40F1-274F-A492-6E228B82C260}" srcOrd="2" destOrd="0" parTransId="{69D8189B-8DB8-8541-9425-F70FFC73DBE1}" sibTransId="{D677BAF0-4EC2-AB4C-8272-670BC860EB5D}"/>
    <dgm:cxn modelId="{B3678E8C-64F7-1445-B361-7B5561383F7E}" type="presOf" srcId="{671F6F1B-AD2F-C440-A5DC-4D0D81385D7B}" destId="{EFF1DF36-3BA5-4744-B439-6C31C02F02B1}" srcOrd="0" destOrd="0" presId="urn:microsoft.com/office/officeart/2005/8/layout/chevron1"/>
    <dgm:cxn modelId="{6400462A-8874-8B49-8E8D-61EA28844ED1}" type="presOf" srcId="{0D50EAD0-5BF2-C344-8572-94165DF820A8}" destId="{5D041EE0-9F11-8F4C-B685-E2DB8247AB70}" srcOrd="0" destOrd="0" presId="urn:microsoft.com/office/officeart/2005/8/layout/chevron1"/>
    <dgm:cxn modelId="{95A1BB1D-DC81-DB46-BC75-363377EDD379}" type="presOf" srcId="{07C04F8A-4CB5-8940-9419-279A5DFED611}" destId="{F9CBD033-D3E3-3742-B161-CEC27B8CBB31}" srcOrd="0" destOrd="0" presId="urn:microsoft.com/office/officeart/2005/8/layout/chevron1"/>
    <dgm:cxn modelId="{53E99DD5-0EAF-E947-88AE-E1F22E37033A}" type="presOf" srcId="{8289B95C-7FF7-F84B-B255-F53FA8D5835C}" destId="{C9C63A3C-11B6-7749-BE6E-B3170E97E4E4}" srcOrd="0" destOrd="0" presId="urn:microsoft.com/office/officeart/2005/8/layout/chevron1"/>
    <dgm:cxn modelId="{3DB9DE7E-9F22-8845-A524-C263ECA9870A}" srcId="{075717E6-7164-1942-AD79-7DB9D81DF728}" destId="{1BE84BE2-9FB1-6748-A6B6-0EBF87F382EA}" srcOrd="0" destOrd="0" parTransId="{59CFCAA5-D81C-8F48-BC68-3D1210ACC855}" sibTransId="{9163E661-60E7-1B43-9D96-DF733A1795C7}"/>
    <dgm:cxn modelId="{7C645534-BAE7-0849-AD2F-CBE3CB2DC987}" srcId="{46CE32EF-8988-DE4F-84B1-E41CE442599A}" destId="{671F6F1B-AD2F-C440-A5DC-4D0D81385D7B}" srcOrd="5" destOrd="0" parTransId="{70F80840-EC7C-974A-8F06-BB760A6FF904}" sibTransId="{45B94B7C-1E1E-2A49-B4F6-D6D077A0AAD0}"/>
    <dgm:cxn modelId="{3D867A50-42D6-E549-8FAF-AA51D00F3293}" srcId="{0D50EAD0-5BF2-C344-8572-94165DF820A8}" destId="{B1C256EB-73C7-514F-B468-32D467F6E87C}" srcOrd="0" destOrd="0" parTransId="{31804E0D-EF49-C34A-AC2E-E99623324ADD}" sibTransId="{D408E12B-2EE6-A84D-A9D0-4960A006D21A}"/>
    <dgm:cxn modelId="{E79D057D-9CAA-B143-BB7B-F9F2B2A078F8}" srcId="{1AD8ADD3-1389-604B-86D2-39648E8A288A}" destId="{97A89A7A-4B65-1443-9A7C-0705208392DA}" srcOrd="0" destOrd="0" parTransId="{901E8FD3-9663-064D-A141-A4009D27C0DB}" sibTransId="{11C1B4FA-2A29-A747-A4FC-4FB97AAC0B90}"/>
    <dgm:cxn modelId="{B2B0CCC8-F023-584E-A052-463338CC505D}" srcId="{46CE32EF-8988-DE4F-84B1-E41CE442599A}" destId="{A196535A-68DA-6642-816F-62CB1D00B485}" srcOrd="3" destOrd="0" parTransId="{FCC752F9-3FD7-6C40-A349-97492016D239}" sibTransId="{A79349EB-4A5B-7644-A711-9F26CCB6B33D}"/>
    <dgm:cxn modelId="{7EF70A5F-B78A-E446-8656-B38D5D9D75A7}" type="presOf" srcId="{075717E6-7164-1942-AD79-7DB9D81DF728}" destId="{C2A83993-7465-FD43-A297-D03B2980D631}" srcOrd="0" destOrd="0" presId="urn:microsoft.com/office/officeart/2005/8/layout/chevron1"/>
    <dgm:cxn modelId="{220D93E7-95C7-5F4A-B3D7-55D9F766D0E4}" srcId="{46CE32EF-8988-DE4F-84B1-E41CE442599A}" destId="{0D50EAD0-5BF2-C344-8572-94165DF820A8}" srcOrd="1" destOrd="0" parTransId="{A1EE3F6A-B220-D74B-A767-F681CE61C2BC}" sibTransId="{BD4961D2-5103-3940-9C33-D9AB7B841726}"/>
    <dgm:cxn modelId="{08704E30-BE65-F341-93CB-48DA3AD034A2}" srcId="{46CE32EF-8988-DE4F-84B1-E41CE442599A}" destId="{1AD8ADD3-1389-604B-86D2-39648E8A288A}" srcOrd="0" destOrd="0" parTransId="{036309E3-AEDA-4E44-90A8-4995E15BD225}" sibTransId="{F4413579-E692-9F48-B8CD-682E8A2658FB}"/>
    <dgm:cxn modelId="{39204EFD-3EE3-B146-B9AD-C4064D9A7B46}" srcId="{46CE32EF-8988-DE4F-84B1-E41CE442599A}" destId="{075717E6-7164-1942-AD79-7DB9D81DF728}" srcOrd="4" destOrd="0" parTransId="{8D600198-61E7-EC41-9A3B-129F05B4258E}" sibTransId="{CEB52F46-BF50-F545-9222-0F0E33BF231A}"/>
    <dgm:cxn modelId="{83D090F4-7A0F-0045-A6D8-FE852C7E3E70}" type="presOf" srcId="{A196535A-68DA-6642-816F-62CB1D00B485}" destId="{F30E8180-5F6F-8B41-8F5F-408B2B7412CD}" srcOrd="0" destOrd="0" presId="urn:microsoft.com/office/officeart/2005/8/layout/chevron1"/>
    <dgm:cxn modelId="{D6423558-7B21-3D41-A9C4-F44ADE9F4483}" srcId="{A196535A-68DA-6642-816F-62CB1D00B485}" destId="{07C04F8A-4CB5-8940-9419-279A5DFED611}" srcOrd="0" destOrd="0" parTransId="{E933796A-323C-C148-8338-36337FDF25DE}" sibTransId="{1AD7B3E4-C4BD-3F4D-838F-D882F195F0B8}"/>
    <dgm:cxn modelId="{CCD44CDF-AF0E-3E48-909B-09A5D7ED85A7}" type="presOf" srcId="{1BE84BE2-9FB1-6748-A6B6-0EBF87F382EA}" destId="{845A6D27-1479-DC4D-B2CD-F9236ACB9181}" srcOrd="0" destOrd="0" presId="urn:microsoft.com/office/officeart/2005/8/layout/chevron1"/>
    <dgm:cxn modelId="{F3784ED3-F12E-264D-9997-8EDDDE4B3763}" type="presOf" srcId="{46CE32EF-8988-DE4F-84B1-E41CE442599A}" destId="{75ED1737-AEC2-4A48-9B31-CE54BA0CC8D4}" srcOrd="0" destOrd="0" presId="urn:microsoft.com/office/officeart/2005/8/layout/chevron1"/>
    <dgm:cxn modelId="{4B78F6EC-3B9C-3947-AA97-3B5BDF68A38E}" srcId="{671F6F1B-AD2F-C440-A5DC-4D0D81385D7B}" destId="{8289B95C-7FF7-F84B-B255-F53FA8D5835C}" srcOrd="0" destOrd="0" parTransId="{5AD2BF0F-FB60-FB40-8364-21D7AF8E1092}" sibTransId="{AE5B4BC1-FF49-5D45-B142-44FC4BE2B341}"/>
    <dgm:cxn modelId="{E146176A-15DF-654A-8887-A72F57577B5F}" type="presOf" srcId="{B1C256EB-73C7-514F-B468-32D467F6E87C}" destId="{8142CD77-5740-2042-8357-67354110B1E7}" srcOrd="0" destOrd="0" presId="urn:microsoft.com/office/officeart/2005/8/layout/chevron1"/>
    <dgm:cxn modelId="{D03A09A1-C3C4-FB4F-8CDE-9C5292363506}" type="presOf" srcId="{8046C039-40F1-274F-A492-6E228B82C260}" destId="{ADE673B1-3D89-9A48-9EB4-E68E8AA20262}" srcOrd="0" destOrd="0" presId="urn:microsoft.com/office/officeart/2005/8/layout/chevron1"/>
    <dgm:cxn modelId="{0C7B05F6-5ED1-2E47-BC11-C76FB9287FF5}" type="presOf" srcId="{97A89A7A-4B65-1443-9A7C-0705208392DA}" destId="{E77C365A-2770-B843-9064-289CC57306C6}" srcOrd="0" destOrd="0" presId="urn:microsoft.com/office/officeart/2005/8/layout/chevron1"/>
    <dgm:cxn modelId="{3FCFF59A-F350-AD4B-A321-50814294BBC8}" type="presOf" srcId="{1AD8ADD3-1389-604B-86D2-39648E8A288A}" destId="{FF3CE7B8-FE4D-3846-92DC-D972D560241D}" srcOrd="0" destOrd="0" presId="urn:microsoft.com/office/officeart/2005/8/layout/chevron1"/>
    <dgm:cxn modelId="{7CF8A393-4FB0-C246-8AC5-1F8F793EC6D0}" type="presParOf" srcId="{75ED1737-AEC2-4A48-9B31-CE54BA0CC8D4}" destId="{BEFD3E19-C15D-314D-A257-303E2530B1BF}" srcOrd="0" destOrd="0" presId="urn:microsoft.com/office/officeart/2005/8/layout/chevron1"/>
    <dgm:cxn modelId="{9EBB51C5-05A2-CE4F-B9E1-47E4E8E3CB36}" type="presParOf" srcId="{BEFD3E19-C15D-314D-A257-303E2530B1BF}" destId="{FF3CE7B8-FE4D-3846-92DC-D972D560241D}" srcOrd="0" destOrd="0" presId="urn:microsoft.com/office/officeart/2005/8/layout/chevron1"/>
    <dgm:cxn modelId="{C35B0D88-FCC7-1C4E-83E9-7E32FE4CFF44}" type="presParOf" srcId="{BEFD3E19-C15D-314D-A257-303E2530B1BF}" destId="{E77C365A-2770-B843-9064-289CC57306C6}" srcOrd="1" destOrd="0" presId="urn:microsoft.com/office/officeart/2005/8/layout/chevron1"/>
    <dgm:cxn modelId="{055BA1A2-C885-E143-A5D6-4521BDCA4297}" type="presParOf" srcId="{75ED1737-AEC2-4A48-9B31-CE54BA0CC8D4}" destId="{1ABAE72F-B030-6045-A680-5510CDFC52FC}" srcOrd="1" destOrd="0" presId="urn:microsoft.com/office/officeart/2005/8/layout/chevron1"/>
    <dgm:cxn modelId="{E4A3EED3-3D64-C447-894A-8A8FCBA9AB10}" type="presParOf" srcId="{75ED1737-AEC2-4A48-9B31-CE54BA0CC8D4}" destId="{CEEE2B4A-418A-844C-9FA2-5040798D7C92}" srcOrd="2" destOrd="0" presId="urn:microsoft.com/office/officeart/2005/8/layout/chevron1"/>
    <dgm:cxn modelId="{A7B104BC-C761-5748-874C-420B343B095E}" type="presParOf" srcId="{CEEE2B4A-418A-844C-9FA2-5040798D7C92}" destId="{5D041EE0-9F11-8F4C-B685-E2DB8247AB70}" srcOrd="0" destOrd="0" presId="urn:microsoft.com/office/officeart/2005/8/layout/chevron1"/>
    <dgm:cxn modelId="{74976878-B0A6-3942-8377-09628ABC4970}" type="presParOf" srcId="{CEEE2B4A-418A-844C-9FA2-5040798D7C92}" destId="{8142CD77-5740-2042-8357-67354110B1E7}" srcOrd="1" destOrd="0" presId="urn:microsoft.com/office/officeart/2005/8/layout/chevron1"/>
    <dgm:cxn modelId="{328F7B59-194C-BB49-B613-5FB4C515AD36}" type="presParOf" srcId="{75ED1737-AEC2-4A48-9B31-CE54BA0CC8D4}" destId="{DD85B22B-51D2-C246-A137-1CFD520B2040}" srcOrd="3" destOrd="0" presId="urn:microsoft.com/office/officeart/2005/8/layout/chevron1"/>
    <dgm:cxn modelId="{1A3C06D1-3D73-B649-9EB9-C4E8F7B67D86}" type="presParOf" srcId="{75ED1737-AEC2-4A48-9B31-CE54BA0CC8D4}" destId="{25A3CCD4-E1C3-9C49-8B41-FF51970D71C4}" srcOrd="4" destOrd="0" presId="urn:microsoft.com/office/officeart/2005/8/layout/chevron1"/>
    <dgm:cxn modelId="{8CDDB69A-BC98-4349-85B9-3FEC4CAA47CB}" type="presParOf" srcId="{25A3CCD4-E1C3-9C49-8B41-FF51970D71C4}" destId="{ADE673B1-3D89-9A48-9EB4-E68E8AA20262}" srcOrd="0" destOrd="0" presId="urn:microsoft.com/office/officeart/2005/8/layout/chevron1"/>
    <dgm:cxn modelId="{B153204C-0E35-D04E-9F0D-0144ACC6C733}" type="presParOf" srcId="{25A3CCD4-E1C3-9C49-8B41-FF51970D71C4}" destId="{5A8E6267-70C2-F44F-A3FD-10BC25099FB8}" srcOrd="1" destOrd="0" presId="urn:microsoft.com/office/officeart/2005/8/layout/chevron1"/>
    <dgm:cxn modelId="{0E757A0B-B149-034D-AB6F-B1837DF618EB}" type="presParOf" srcId="{75ED1737-AEC2-4A48-9B31-CE54BA0CC8D4}" destId="{80DD6580-6EBA-7A48-A1D9-26BE2013006C}" srcOrd="5" destOrd="0" presId="urn:microsoft.com/office/officeart/2005/8/layout/chevron1"/>
    <dgm:cxn modelId="{7C7FC09B-FD97-2749-A048-23124A8DB31F}" type="presParOf" srcId="{75ED1737-AEC2-4A48-9B31-CE54BA0CC8D4}" destId="{B2F1BB21-99ED-EE4C-A35C-D935AC262179}" srcOrd="6" destOrd="0" presId="urn:microsoft.com/office/officeart/2005/8/layout/chevron1"/>
    <dgm:cxn modelId="{8B011C8A-4BB9-5247-859C-7F5157623CDA}" type="presParOf" srcId="{B2F1BB21-99ED-EE4C-A35C-D935AC262179}" destId="{F30E8180-5F6F-8B41-8F5F-408B2B7412CD}" srcOrd="0" destOrd="0" presId="urn:microsoft.com/office/officeart/2005/8/layout/chevron1"/>
    <dgm:cxn modelId="{913295A5-A3E2-6846-896B-064199BF2A8E}" type="presParOf" srcId="{B2F1BB21-99ED-EE4C-A35C-D935AC262179}" destId="{F9CBD033-D3E3-3742-B161-CEC27B8CBB31}" srcOrd="1" destOrd="0" presId="urn:microsoft.com/office/officeart/2005/8/layout/chevron1"/>
    <dgm:cxn modelId="{7AF8C8B8-212D-1947-A76C-B77F42BCE0B3}" type="presParOf" srcId="{75ED1737-AEC2-4A48-9B31-CE54BA0CC8D4}" destId="{56CA0C80-93B7-F144-A260-4FFC44F8F325}" srcOrd="7" destOrd="0" presId="urn:microsoft.com/office/officeart/2005/8/layout/chevron1"/>
    <dgm:cxn modelId="{3A1333B5-3AD4-614E-B5F5-A5909C0B8B35}" type="presParOf" srcId="{75ED1737-AEC2-4A48-9B31-CE54BA0CC8D4}" destId="{3E619E2D-0F12-D54C-97BC-9620B293258A}" srcOrd="8" destOrd="0" presId="urn:microsoft.com/office/officeart/2005/8/layout/chevron1"/>
    <dgm:cxn modelId="{B9FA3B88-F087-DF4B-AF7B-5B5B8C5A8390}" type="presParOf" srcId="{3E619E2D-0F12-D54C-97BC-9620B293258A}" destId="{C2A83993-7465-FD43-A297-D03B2980D631}" srcOrd="0" destOrd="0" presId="urn:microsoft.com/office/officeart/2005/8/layout/chevron1"/>
    <dgm:cxn modelId="{CC721A8B-7426-0F4A-9893-94EFBA258B77}" type="presParOf" srcId="{3E619E2D-0F12-D54C-97BC-9620B293258A}" destId="{845A6D27-1479-DC4D-B2CD-F9236ACB9181}" srcOrd="1" destOrd="0" presId="urn:microsoft.com/office/officeart/2005/8/layout/chevron1"/>
    <dgm:cxn modelId="{0C691068-3F80-614C-AD85-DBA2EE8596A2}" type="presParOf" srcId="{75ED1737-AEC2-4A48-9B31-CE54BA0CC8D4}" destId="{7408F7FE-B096-5F47-938D-E8973B7702CD}" srcOrd="9" destOrd="0" presId="urn:microsoft.com/office/officeart/2005/8/layout/chevron1"/>
    <dgm:cxn modelId="{00BAA64C-ED10-5D49-B212-83608686177F}" type="presParOf" srcId="{75ED1737-AEC2-4A48-9B31-CE54BA0CC8D4}" destId="{292D95BA-061A-7849-8317-C77F01D1E062}" srcOrd="10" destOrd="0" presId="urn:microsoft.com/office/officeart/2005/8/layout/chevron1"/>
    <dgm:cxn modelId="{29D07043-4FD1-4245-81EA-B69C807BE2C5}" type="presParOf" srcId="{292D95BA-061A-7849-8317-C77F01D1E062}" destId="{EFF1DF36-3BA5-4744-B439-6C31C02F02B1}" srcOrd="0" destOrd="0" presId="urn:microsoft.com/office/officeart/2005/8/layout/chevron1"/>
    <dgm:cxn modelId="{FAE51B89-A488-F64E-A62A-91D13E9F3595}" type="presParOf" srcId="{292D95BA-061A-7849-8317-C77F01D1E062}" destId="{C9C63A3C-11B6-7749-BE6E-B3170E97E4E4}" srcOrd="1" destOrd="0" presId="urn:microsoft.com/office/officeart/2005/8/layout/chevron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EB6A57-745A-F346-94CE-56D95979904B}" type="doc">
      <dgm:prSet loTypeId="urn:microsoft.com/office/officeart/2005/8/layout/cycle7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C011356-9120-2A4E-99FB-C7F9161A211E}">
      <dgm:prSet phldrT="[Text]" custT="1"/>
      <dgm:spPr>
        <a:solidFill>
          <a:schemeClr val="tx1">
            <a:alpha val="55000"/>
          </a:schemeClr>
        </a:solidFill>
      </dgm:spPr>
      <dgm:t>
        <a:bodyPr/>
        <a:lstStyle/>
        <a:p>
          <a:r>
            <a:rPr lang="en-US" sz="1200" dirty="0" smtClean="0"/>
            <a:t>Creative departments: 3 areas, 300 + staff</a:t>
          </a:r>
          <a:endParaRPr lang="en-US" sz="1200" dirty="0"/>
        </a:p>
      </dgm:t>
    </dgm:pt>
    <dgm:pt modelId="{FEF26A88-71DD-E046-B3A6-5DFDC97416C8}" type="parTrans" cxnId="{4D806ED8-23C7-2A4E-A509-115FA2A31A9A}">
      <dgm:prSet/>
      <dgm:spPr/>
      <dgm:t>
        <a:bodyPr/>
        <a:lstStyle/>
        <a:p>
          <a:endParaRPr lang="en-US"/>
        </a:p>
      </dgm:t>
    </dgm:pt>
    <dgm:pt modelId="{06A1AE77-5188-4349-AE80-DD39805BE9FA}" type="sibTrans" cxnId="{4D806ED8-23C7-2A4E-A509-115FA2A31A9A}">
      <dgm:prSet/>
      <dgm:spPr>
        <a:solidFill>
          <a:schemeClr val="accent1">
            <a:lumMod val="50000"/>
            <a:alpha val="43000"/>
          </a:schemeClr>
        </a:solidFill>
      </dgm:spPr>
      <dgm:t>
        <a:bodyPr/>
        <a:lstStyle/>
        <a:p>
          <a:endParaRPr lang="en-US"/>
        </a:p>
      </dgm:t>
    </dgm:pt>
    <dgm:pt modelId="{BEC9F1E2-C881-8B49-BB10-9DAA134D672D}">
      <dgm:prSet phldrT="[Text]" custT="1"/>
      <dgm:spPr>
        <a:solidFill>
          <a:schemeClr val="tx1">
            <a:alpha val="55000"/>
          </a:schemeClr>
        </a:solidFill>
      </dgm:spPr>
      <dgm:t>
        <a:bodyPr/>
        <a:lstStyle/>
        <a:p>
          <a:r>
            <a:rPr lang="en-US" sz="1200" dirty="0" smtClean="0"/>
            <a:t>Samples:</a:t>
          </a:r>
        </a:p>
        <a:p>
          <a:r>
            <a:rPr lang="en-US" sz="1200" dirty="0" smtClean="0"/>
            <a:t>prototypes made in-house and by suppliers</a:t>
          </a:r>
          <a:endParaRPr lang="en-US" sz="1200" dirty="0"/>
        </a:p>
      </dgm:t>
    </dgm:pt>
    <dgm:pt modelId="{1C7306A1-7915-464F-A4EE-1BAE7574FA28}" type="parTrans" cxnId="{DA486452-D88A-EA4F-AA18-210101F60782}">
      <dgm:prSet/>
      <dgm:spPr/>
      <dgm:t>
        <a:bodyPr/>
        <a:lstStyle/>
        <a:p>
          <a:endParaRPr lang="en-US"/>
        </a:p>
      </dgm:t>
    </dgm:pt>
    <dgm:pt modelId="{8AACF9B8-D809-5C4A-BD28-D2736A6B28F2}" type="sibTrans" cxnId="{DA486452-D88A-EA4F-AA18-210101F60782}">
      <dgm:prSet/>
      <dgm:spPr>
        <a:solidFill>
          <a:schemeClr val="accent1">
            <a:lumMod val="50000"/>
            <a:alpha val="43000"/>
          </a:schemeClr>
        </a:solidFill>
      </dgm:spPr>
      <dgm:t>
        <a:bodyPr/>
        <a:lstStyle/>
        <a:p>
          <a:endParaRPr lang="en-US"/>
        </a:p>
      </dgm:t>
    </dgm:pt>
    <dgm:pt modelId="{562448B6-283A-EC47-A6DE-606C9A756F9A}">
      <dgm:prSet phldrT="[Text]"/>
      <dgm:spPr>
        <a:solidFill>
          <a:schemeClr val="tx1">
            <a:alpha val="55000"/>
          </a:schemeClr>
        </a:solidFill>
      </dgm:spPr>
      <dgm:t>
        <a:bodyPr/>
        <a:lstStyle/>
        <a:p>
          <a:r>
            <a:rPr lang="en-US" dirty="0" smtClean="0"/>
            <a:t>Mattress: material for garments laid out in layers and marked</a:t>
          </a:r>
          <a:endParaRPr lang="en-US" dirty="0"/>
        </a:p>
      </dgm:t>
    </dgm:pt>
    <dgm:pt modelId="{39E59356-DC8F-5849-B3D0-4808680F5459}" type="parTrans" cxnId="{96D54EC2-0FDE-F143-93E1-721AA2BB3828}">
      <dgm:prSet/>
      <dgm:spPr/>
      <dgm:t>
        <a:bodyPr/>
        <a:lstStyle/>
        <a:p>
          <a:endParaRPr lang="en-US"/>
        </a:p>
      </dgm:t>
    </dgm:pt>
    <dgm:pt modelId="{6F983F8C-7398-9543-8DE0-0C745D9FBA0C}" type="sibTrans" cxnId="{96D54EC2-0FDE-F143-93E1-721AA2BB3828}">
      <dgm:prSet/>
      <dgm:spPr>
        <a:solidFill>
          <a:schemeClr val="accent1">
            <a:lumMod val="50000"/>
            <a:alpha val="43000"/>
          </a:schemeClr>
        </a:solidFill>
      </dgm:spPr>
      <dgm:t>
        <a:bodyPr/>
        <a:lstStyle/>
        <a:p>
          <a:endParaRPr lang="en-US"/>
        </a:p>
      </dgm:t>
    </dgm:pt>
    <dgm:pt modelId="{0ADFB0B6-63B3-5645-B528-FEA089D3A848}">
      <dgm:prSet phldrT="[Text]" custT="1"/>
      <dgm:spPr>
        <a:solidFill>
          <a:schemeClr val="tx1">
            <a:alpha val="55000"/>
          </a:schemeClr>
        </a:solidFill>
      </dgm:spPr>
      <dgm:t>
        <a:bodyPr/>
        <a:lstStyle/>
        <a:p>
          <a:r>
            <a:rPr lang="en-US" sz="1200" dirty="0" smtClean="0"/>
            <a:t>Cutting: a machine cuts the fabric according to the patterns (own automated facilities)</a:t>
          </a:r>
          <a:endParaRPr lang="en-US" sz="1200" dirty="0"/>
        </a:p>
      </dgm:t>
    </dgm:pt>
    <dgm:pt modelId="{9F4E9B4D-8603-804D-AD8C-13BB4525871B}" type="parTrans" cxnId="{BF6F50FB-8C3A-1F4A-96E0-6D1622E5A7EF}">
      <dgm:prSet/>
      <dgm:spPr/>
      <dgm:t>
        <a:bodyPr/>
        <a:lstStyle/>
        <a:p>
          <a:endParaRPr lang="en-US"/>
        </a:p>
      </dgm:t>
    </dgm:pt>
    <dgm:pt modelId="{7F6B46F8-F6BD-D44D-A0BD-1500C17EFA06}" type="sibTrans" cxnId="{BF6F50FB-8C3A-1F4A-96E0-6D1622E5A7EF}">
      <dgm:prSet/>
      <dgm:spPr>
        <a:solidFill>
          <a:schemeClr val="accent1">
            <a:lumMod val="50000"/>
            <a:alpha val="43000"/>
          </a:schemeClr>
        </a:solidFill>
      </dgm:spPr>
      <dgm:t>
        <a:bodyPr/>
        <a:lstStyle/>
        <a:p>
          <a:endParaRPr lang="en-US"/>
        </a:p>
      </dgm:t>
    </dgm:pt>
    <dgm:pt modelId="{0BF52261-2295-924F-A608-3DA7D8E3D8F0}">
      <dgm:prSet phldrT="[Text]" custT="1"/>
      <dgm:spPr>
        <a:solidFill>
          <a:schemeClr val="tx1">
            <a:alpha val="55000"/>
          </a:schemeClr>
        </a:solidFill>
      </dgm:spPr>
      <dgm:t>
        <a:bodyPr/>
        <a:lstStyle/>
        <a:p>
          <a:r>
            <a:rPr lang="en-US" sz="1200" dirty="0" smtClean="0"/>
            <a:t>Sewing: cut fabric is shipped to workshops to be stitched (outsourced)</a:t>
          </a:r>
          <a:endParaRPr lang="en-US" sz="1200" dirty="0"/>
        </a:p>
      </dgm:t>
    </dgm:pt>
    <dgm:pt modelId="{4C57BD56-F047-F34E-915B-9A5DD1A0D26A}" type="parTrans" cxnId="{6E38B0B7-D3DD-F54A-9721-A3882653A877}">
      <dgm:prSet/>
      <dgm:spPr/>
      <dgm:t>
        <a:bodyPr/>
        <a:lstStyle/>
        <a:p>
          <a:endParaRPr lang="en-US"/>
        </a:p>
      </dgm:t>
    </dgm:pt>
    <dgm:pt modelId="{470D1C62-0DCE-DF45-A6B2-4BD61982B92A}" type="sibTrans" cxnId="{6E38B0B7-D3DD-F54A-9721-A3882653A877}">
      <dgm:prSet/>
      <dgm:spPr>
        <a:solidFill>
          <a:schemeClr val="accent1">
            <a:lumMod val="50000"/>
            <a:alpha val="43000"/>
          </a:schemeClr>
        </a:solidFill>
      </dgm:spPr>
      <dgm:t>
        <a:bodyPr/>
        <a:lstStyle/>
        <a:p>
          <a:endParaRPr lang="en-US"/>
        </a:p>
      </dgm:t>
    </dgm:pt>
    <dgm:pt modelId="{B7C0805F-B8A1-CC42-A598-E1EB778C2AAF}">
      <dgm:prSet phldrT="[Text]" custT="1"/>
      <dgm:spPr>
        <a:solidFill>
          <a:schemeClr val="tx1">
            <a:alpha val="55000"/>
          </a:schemeClr>
        </a:solidFill>
      </dgm:spPr>
      <dgm:t>
        <a:bodyPr/>
        <a:lstStyle/>
        <a:p>
          <a:r>
            <a:rPr lang="en-US" sz="1200" dirty="0" smtClean="0"/>
            <a:t>Delivery: garments arrive in store within 48 hours of ordering</a:t>
          </a:r>
          <a:endParaRPr lang="en-US" sz="1200" dirty="0"/>
        </a:p>
      </dgm:t>
    </dgm:pt>
    <dgm:pt modelId="{B76123FF-1990-B84A-A474-0AFC5F84CBD6}" type="parTrans" cxnId="{6E5420D0-7E2B-EA42-9CA3-1240ECF85A27}">
      <dgm:prSet/>
      <dgm:spPr/>
      <dgm:t>
        <a:bodyPr/>
        <a:lstStyle/>
        <a:p>
          <a:endParaRPr lang="en-US"/>
        </a:p>
      </dgm:t>
    </dgm:pt>
    <dgm:pt modelId="{CDB2364F-681B-0F43-8A08-3691B33613EB}" type="sibTrans" cxnId="{6E5420D0-7E2B-EA42-9CA3-1240ECF85A27}">
      <dgm:prSet/>
      <dgm:spPr>
        <a:solidFill>
          <a:schemeClr val="accent1">
            <a:lumMod val="50000"/>
            <a:alpha val="43000"/>
          </a:schemeClr>
        </a:solidFill>
      </dgm:spPr>
      <dgm:t>
        <a:bodyPr/>
        <a:lstStyle/>
        <a:p>
          <a:endParaRPr lang="en-US"/>
        </a:p>
      </dgm:t>
    </dgm:pt>
    <dgm:pt modelId="{9635E9DF-E5D0-A84E-B147-9DD7F021462D}">
      <dgm:prSet phldrT="[Text]" custT="1"/>
      <dgm:spPr>
        <a:solidFill>
          <a:schemeClr val="tx1">
            <a:alpha val="55000"/>
          </a:schemeClr>
        </a:solidFill>
      </dgm:spPr>
      <dgm:t>
        <a:bodyPr/>
        <a:lstStyle/>
        <a:p>
          <a:r>
            <a:rPr lang="en-US" sz="1200" dirty="0" smtClean="0"/>
            <a:t>Finishing: garments are pressed, dressed and quality checked</a:t>
          </a:r>
          <a:endParaRPr lang="en-US" sz="1200" dirty="0"/>
        </a:p>
      </dgm:t>
    </dgm:pt>
    <dgm:pt modelId="{2850D6E7-67BA-0E41-A0B6-80527C1AD8C6}" type="parTrans" cxnId="{3ED58BC1-C5E3-A94C-9C91-ECD1790BDEB6}">
      <dgm:prSet/>
      <dgm:spPr/>
      <dgm:t>
        <a:bodyPr/>
        <a:lstStyle/>
        <a:p>
          <a:endParaRPr lang="en-US"/>
        </a:p>
      </dgm:t>
    </dgm:pt>
    <dgm:pt modelId="{E313C224-606D-674B-B7D3-195D78F353FE}" type="sibTrans" cxnId="{3ED58BC1-C5E3-A94C-9C91-ECD1790BDEB6}">
      <dgm:prSet/>
      <dgm:spPr>
        <a:solidFill>
          <a:schemeClr val="accent1">
            <a:lumMod val="50000"/>
            <a:alpha val="43000"/>
          </a:schemeClr>
        </a:solidFill>
      </dgm:spPr>
      <dgm:t>
        <a:bodyPr/>
        <a:lstStyle/>
        <a:p>
          <a:endParaRPr lang="en-US"/>
        </a:p>
      </dgm:t>
    </dgm:pt>
    <dgm:pt modelId="{8359E69D-153D-0746-B077-8E182E7D0B22}">
      <dgm:prSet phldrT="[Text]" custT="1"/>
      <dgm:spPr>
        <a:solidFill>
          <a:schemeClr val="tx1">
            <a:alpha val="55000"/>
          </a:schemeClr>
        </a:solidFill>
      </dgm:spPr>
      <dgm:t>
        <a:bodyPr/>
        <a:lstStyle/>
        <a:p>
          <a:r>
            <a:rPr lang="en-US" sz="1200" dirty="0" smtClean="0"/>
            <a:t>Shipping: from logistic centers to stores via planes and trucks (3 in Spain)</a:t>
          </a:r>
          <a:endParaRPr lang="en-US" sz="1200" dirty="0"/>
        </a:p>
      </dgm:t>
    </dgm:pt>
    <dgm:pt modelId="{6D9A1B08-DDC4-3744-B572-7FEDB15ACCB7}" type="parTrans" cxnId="{C5722CF6-6F98-1044-999A-047E1E80B495}">
      <dgm:prSet/>
      <dgm:spPr/>
      <dgm:t>
        <a:bodyPr/>
        <a:lstStyle/>
        <a:p>
          <a:endParaRPr lang="en-US"/>
        </a:p>
      </dgm:t>
    </dgm:pt>
    <dgm:pt modelId="{47FA152B-4398-3F49-B066-98787BF62474}" type="sibTrans" cxnId="{C5722CF6-6F98-1044-999A-047E1E80B495}">
      <dgm:prSet/>
      <dgm:spPr>
        <a:solidFill>
          <a:schemeClr val="accent1">
            <a:lumMod val="50000"/>
            <a:alpha val="43000"/>
          </a:schemeClr>
        </a:solidFill>
      </dgm:spPr>
      <dgm:t>
        <a:bodyPr/>
        <a:lstStyle/>
        <a:p>
          <a:endParaRPr lang="en-US"/>
        </a:p>
      </dgm:t>
    </dgm:pt>
    <dgm:pt modelId="{AC4E0526-1907-5C42-B44C-1CBB221CFC41}" type="pres">
      <dgm:prSet presAssocID="{66EB6A57-745A-F346-94CE-56D9597990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79826E-5575-0A43-BA9D-3B6506533B69}" type="pres">
      <dgm:prSet presAssocID="{FC011356-9120-2A4E-99FB-C7F9161A211E}" presName="node" presStyleLbl="node1" presStyleIdx="0" presStyleCnt="8" custScaleX="116924" custScaleY="158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0F340-2CE7-4B4F-A525-6F8308BC7D5F}" type="pres">
      <dgm:prSet presAssocID="{06A1AE77-5188-4349-AE80-DD39805BE9FA}" presName="sibTrans" presStyleLbl="sibTrans2D1" presStyleIdx="0" presStyleCnt="8"/>
      <dgm:spPr/>
      <dgm:t>
        <a:bodyPr/>
        <a:lstStyle/>
        <a:p>
          <a:endParaRPr lang="en-US"/>
        </a:p>
      </dgm:t>
    </dgm:pt>
    <dgm:pt modelId="{FA50DF6F-9E29-2746-90C3-CD97457ADFE0}" type="pres">
      <dgm:prSet presAssocID="{06A1AE77-5188-4349-AE80-DD39805BE9FA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26DFCD5B-FC8F-DD4B-B9B5-70E62CF21765}" type="pres">
      <dgm:prSet presAssocID="{BEC9F1E2-C881-8B49-BB10-9DAA134D672D}" presName="node" presStyleLbl="node1" presStyleIdx="1" presStyleCnt="8" custScaleX="116924" custScaleY="158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B564B-DC8E-D448-B496-EC1F2F1AA524}" type="pres">
      <dgm:prSet presAssocID="{8AACF9B8-D809-5C4A-BD28-D2736A6B28F2}" presName="sibTrans" presStyleLbl="sibTrans2D1" presStyleIdx="1" presStyleCnt="8"/>
      <dgm:spPr/>
      <dgm:t>
        <a:bodyPr/>
        <a:lstStyle/>
        <a:p>
          <a:endParaRPr lang="en-US"/>
        </a:p>
      </dgm:t>
    </dgm:pt>
    <dgm:pt modelId="{2EB7C205-CBCE-FA49-8BEE-8E393198F16B}" type="pres">
      <dgm:prSet presAssocID="{8AACF9B8-D809-5C4A-BD28-D2736A6B28F2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D45DC76B-6451-F140-85E4-79EEF39E139D}" type="pres">
      <dgm:prSet presAssocID="{562448B6-283A-EC47-A6DE-606C9A756F9A}" presName="node" presStyleLbl="node1" presStyleIdx="2" presStyleCnt="8" custScaleX="116924" custScaleY="158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22763-E922-F44F-9C57-FCA23005C0BB}" type="pres">
      <dgm:prSet presAssocID="{6F983F8C-7398-9543-8DE0-0C745D9FBA0C}" presName="sibTrans" presStyleLbl="sibTrans2D1" presStyleIdx="2" presStyleCnt="8"/>
      <dgm:spPr/>
      <dgm:t>
        <a:bodyPr/>
        <a:lstStyle/>
        <a:p>
          <a:endParaRPr lang="en-US"/>
        </a:p>
      </dgm:t>
    </dgm:pt>
    <dgm:pt modelId="{3177079F-9970-D145-8757-CABB9F5B6695}" type="pres">
      <dgm:prSet presAssocID="{6F983F8C-7398-9543-8DE0-0C745D9FBA0C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489213CB-936B-CD43-A7F5-E6632B038304}" type="pres">
      <dgm:prSet presAssocID="{0ADFB0B6-63B3-5645-B528-FEA089D3A848}" presName="node" presStyleLbl="node1" presStyleIdx="3" presStyleCnt="8" custScaleX="116924" custScaleY="158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0FDBA-AB0A-D043-825E-B8FFF1A26C49}" type="pres">
      <dgm:prSet presAssocID="{7F6B46F8-F6BD-D44D-A0BD-1500C17EFA06}" presName="sibTrans" presStyleLbl="sibTrans2D1" presStyleIdx="3" presStyleCnt="8"/>
      <dgm:spPr/>
      <dgm:t>
        <a:bodyPr/>
        <a:lstStyle/>
        <a:p>
          <a:endParaRPr lang="en-US"/>
        </a:p>
      </dgm:t>
    </dgm:pt>
    <dgm:pt modelId="{258132C8-236B-B34F-982F-880DFE464362}" type="pres">
      <dgm:prSet presAssocID="{7F6B46F8-F6BD-D44D-A0BD-1500C17EFA06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4F27B5FB-9E77-BD4B-9C9B-02BE1A12F82E}" type="pres">
      <dgm:prSet presAssocID="{0BF52261-2295-924F-A608-3DA7D8E3D8F0}" presName="node" presStyleLbl="node1" presStyleIdx="4" presStyleCnt="8" custScaleX="116924" custScaleY="158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5B4AB-E2C0-F746-BB89-3AA0E110AF33}" type="pres">
      <dgm:prSet presAssocID="{470D1C62-0DCE-DF45-A6B2-4BD61982B92A}" presName="sibTrans" presStyleLbl="sibTrans2D1" presStyleIdx="4" presStyleCnt="8"/>
      <dgm:spPr/>
      <dgm:t>
        <a:bodyPr/>
        <a:lstStyle/>
        <a:p>
          <a:endParaRPr lang="en-US"/>
        </a:p>
      </dgm:t>
    </dgm:pt>
    <dgm:pt modelId="{4171E1E0-061F-2F40-BAD4-467F932F31DC}" type="pres">
      <dgm:prSet presAssocID="{470D1C62-0DCE-DF45-A6B2-4BD61982B92A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4A282DED-019D-4349-8490-B15EB882D54D}" type="pres">
      <dgm:prSet presAssocID="{9635E9DF-E5D0-A84E-B147-9DD7F021462D}" presName="node" presStyleLbl="node1" presStyleIdx="5" presStyleCnt="8" custScaleX="116924" custScaleY="158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382FEE-F8E0-B143-B0BB-718FA1FFBD57}" type="pres">
      <dgm:prSet presAssocID="{E313C224-606D-674B-B7D3-195D78F353FE}" presName="sibTrans" presStyleLbl="sibTrans2D1" presStyleIdx="5" presStyleCnt="8"/>
      <dgm:spPr/>
      <dgm:t>
        <a:bodyPr/>
        <a:lstStyle/>
        <a:p>
          <a:endParaRPr lang="en-US"/>
        </a:p>
      </dgm:t>
    </dgm:pt>
    <dgm:pt modelId="{FA8D8392-D867-D54F-B7EC-C65A570D1713}" type="pres">
      <dgm:prSet presAssocID="{E313C224-606D-674B-B7D3-195D78F353FE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47DDEBCB-8A9A-ED42-B8BE-20D03203CF1B}" type="pres">
      <dgm:prSet presAssocID="{8359E69D-153D-0746-B077-8E182E7D0B22}" presName="node" presStyleLbl="node1" presStyleIdx="6" presStyleCnt="8" custScaleX="116924" custScaleY="158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CBD4-27D7-9643-BD12-F40F9FA2375B}" type="pres">
      <dgm:prSet presAssocID="{47FA152B-4398-3F49-B066-98787BF62474}" presName="sibTrans" presStyleLbl="sibTrans2D1" presStyleIdx="6" presStyleCnt="8"/>
      <dgm:spPr/>
      <dgm:t>
        <a:bodyPr/>
        <a:lstStyle/>
        <a:p>
          <a:endParaRPr lang="en-US"/>
        </a:p>
      </dgm:t>
    </dgm:pt>
    <dgm:pt modelId="{64E833B2-D54E-0D4A-876A-DC424A1F7E97}" type="pres">
      <dgm:prSet presAssocID="{47FA152B-4398-3F49-B066-98787BF62474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A93E900A-12CF-7042-8D04-53359AC48667}" type="pres">
      <dgm:prSet presAssocID="{B7C0805F-B8A1-CC42-A598-E1EB778C2AAF}" presName="node" presStyleLbl="node1" presStyleIdx="7" presStyleCnt="8" custScaleX="116924" custScaleY="158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8C5CA-2A1D-6E42-9E14-07618F73D29A}" type="pres">
      <dgm:prSet presAssocID="{CDB2364F-681B-0F43-8A08-3691B33613EB}" presName="sibTrans" presStyleLbl="sibTrans2D1" presStyleIdx="7" presStyleCnt="8"/>
      <dgm:spPr/>
      <dgm:t>
        <a:bodyPr/>
        <a:lstStyle/>
        <a:p>
          <a:endParaRPr lang="en-US"/>
        </a:p>
      </dgm:t>
    </dgm:pt>
    <dgm:pt modelId="{EDD8973F-D704-B643-A4EE-EE46C6A1F080}" type="pres">
      <dgm:prSet presAssocID="{CDB2364F-681B-0F43-8A08-3691B33613EB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6E5420D0-7E2B-EA42-9CA3-1240ECF85A27}" srcId="{66EB6A57-745A-F346-94CE-56D95979904B}" destId="{B7C0805F-B8A1-CC42-A598-E1EB778C2AAF}" srcOrd="7" destOrd="0" parTransId="{B76123FF-1990-B84A-A474-0AFC5F84CBD6}" sibTransId="{CDB2364F-681B-0F43-8A08-3691B33613EB}"/>
    <dgm:cxn modelId="{1B26DBFD-6E41-9641-BC3A-B8BF9E76B53D}" type="presOf" srcId="{0BF52261-2295-924F-A608-3DA7D8E3D8F0}" destId="{4F27B5FB-9E77-BD4B-9C9B-02BE1A12F82E}" srcOrd="0" destOrd="0" presId="urn:microsoft.com/office/officeart/2005/8/layout/cycle7"/>
    <dgm:cxn modelId="{7CCEB178-92A0-6E41-92FD-5882444E8F7D}" type="presOf" srcId="{8AACF9B8-D809-5C4A-BD28-D2736A6B28F2}" destId="{9EEB564B-DC8E-D448-B496-EC1F2F1AA524}" srcOrd="0" destOrd="0" presId="urn:microsoft.com/office/officeart/2005/8/layout/cycle7"/>
    <dgm:cxn modelId="{BF6F50FB-8C3A-1F4A-96E0-6D1622E5A7EF}" srcId="{66EB6A57-745A-F346-94CE-56D95979904B}" destId="{0ADFB0B6-63B3-5645-B528-FEA089D3A848}" srcOrd="3" destOrd="0" parTransId="{9F4E9B4D-8603-804D-AD8C-13BB4525871B}" sibTransId="{7F6B46F8-F6BD-D44D-A0BD-1500C17EFA06}"/>
    <dgm:cxn modelId="{3ED58BC1-C5E3-A94C-9C91-ECD1790BDEB6}" srcId="{66EB6A57-745A-F346-94CE-56D95979904B}" destId="{9635E9DF-E5D0-A84E-B147-9DD7F021462D}" srcOrd="5" destOrd="0" parTransId="{2850D6E7-67BA-0E41-A0B6-80527C1AD8C6}" sibTransId="{E313C224-606D-674B-B7D3-195D78F353FE}"/>
    <dgm:cxn modelId="{948F5F6A-1C02-DD42-92FA-B5740EC8A77F}" type="presOf" srcId="{6F983F8C-7398-9543-8DE0-0C745D9FBA0C}" destId="{AAA22763-E922-F44F-9C57-FCA23005C0BB}" srcOrd="0" destOrd="0" presId="urn:microsoft.com/office/officeart/2005/8/layout/cycle7"/>
    <dgm:cxn modelId="{1D8F6FEC-99B2-244F-A854-1E45372678F9}" type="presOf" srcId="{7F6B46F8-F6BD-D44D-A0BD-1500C17EFA06}" destId="{2000FDBA-AB0A-D043-825E-B8FFF1A26C49}" srcOrd="0" destOrd="0" presId="urn:microsoft.com/office/officeart/2005/8/layout/cycle7"/>
    <dgm:cxn modelId="{E2087E13-C239-AC4D-88DB-E05CAD853E9A}" type="presOf" srcId="{06A1AE77-5188-4349-AE80-DD39805BE9FA}" destId="{FA50DF6F-9E29-2746-90C3-CD97457ADFE0}" srcOrd="1" destOrd="0" presId="urn:microsoft.com/office/officeart/2005/8/layout/cycle7"/>
    <dgm:cxn modelId="{3E8233AD-8EF3-254F-A0C9-CC5D010C7D76}" type="presOf" srcId="{47FA152B-4398-3F49-B066-98787BF62474}" destId="{64E833B2-D54E-0D4A-876A-DC424A1F7E97}" srcOrd="1" destOrd="0" presId="urn:microsoft.com/office/officeart/2005/8/layout/cycle7"/>
    <dgm:cxn modelId="{833F2629-D0C5-A249-847F-6F571AF7187C}" type="presOf" srcId="{CDB2364F-681B-0F43-8A08-3691B33613EB}" destId="{2AC8C5CA-2A1D-6E42-9E14-07618F73D29A}" srcOrd="0" destOrd="0" presId="urn:microsoft.com/office/officeart/2005/8/layout/cycle7"/>
    <dgm:cxn modelId="{4D806ED8-23C7-2A4E-A509-115FA2A31A9A}" srcId="{66EB6A57-745A-F346-94CE-56D95979904B}" destId="{FC011356-9120-2A4E-99FB-C7F9161A211E}" srcOrd="0" destOrd="0" parTransId="{FEF26A88-71DD-E046-B3A6-5DFDC97416C8}" sibTransId="{06A1AE77-5188-4349-AE80-DD39805BE9FA}"/>
    <dgm:cxn modelId="{0670D005-BE11-CA49-AEB5-0D5AE9C92A2A}" type="presOf" srcId="{0ADFB0B6-63B3-5645-B528-FEA089D3A848}" destId="{489213CB-936B-CD43-A7F5-E6632B038304}" srcOrd="0" destOrd="0" presId="urn:microsoft.com/office/officeart/2005/8/layout/cycle7"/>
    <dgm:cxn modelId="{B1591662-D4C1-6F49-B009-B2A879A57070}" type="presOf" srcId="{E313C224-606D-674B-B7D3-195D78F353FE}" destId="{11382FEE-F8E0-B143-B0BB-718FA1FFBD57}" srcOrd="0" destOrd="0" presId="urn:microsoft.com/office/officeart/2005/8/layout/cycle7"/>
    <dgm:cxn modelId="{0DCFA084-40FD-F641-8E1A-4D8DC770C4F1}" type="presOf" srcId="{470D1C62-0DCE-DF45-A6B2-4BD61982B92A}" destId="{4171E1E0-061F-2F40-BAD4-467F932F31DC}" srcOrd="1" destOrd="0" presId="urn:microsoft.com/office/officeart/2005/8/layout/cycle7"/>
    <dgm:cxn modelId="{A9FE6665-0074-2D45-AF2F-820D50C5867B}" type="presOf" srcId="{9635E9DF-E5D0-A84E-B147-9DD7F021462D}" destId="{4A282DED-019D-4349-8490-B15EB882D54D}" srcOrd="0" destOrd="0" presId="urn:microsoft.com/office/officeart/2005/8/layout/cycle7"/>
    <dgm:cxn modelId="{B6A5FF95-C822-0845-BC59-3454D49D0014}" type="presOf" srcId="{B7C0805F-B8A1-CC42-A598-E1EB778C2AAF}" destId="{A93E900A-12CF-7042-8D04-53359AC48667}" srcOrd="0" destOrd="0" presId="urn:microsoft.com/office/officeart/2005/8/layout/cycle7"/>
    <dgm:cxn modelId="{B3168C69-6DB3-B942-974C-68561AB4F5AC}" type="presOf" srcId="{8359E69D-153D-0746-B077-8E182E7D0B22}" destId="{47DDEBCB-8A9A-ED42-B8BE-20D03203CF1B}" srcOrd="0" destOrd="0" presId="urn:microsoft.com/office/officeart/2005/8/layout/cycle7"/>
    <dgm:cxn modelId="{A8B0E844-3B67-8140-B7A9-F52E68D4B595}" type="presOf" srcId="{E313C224-606D-674B-B7D3-195D78F353FE}" destId="{FA8D8392-D867-D54F-B7EC-C65A570D1713}" srcOrd="1" destOrd="0" presId="urn:microsoft.com/office/officeart/2005/8/layout/cycle7"/>
    <dgm:cxn modelId="{6E38B0B7-D3DD-F54A-9721-A3882653A877}" srcId="{66EB6A57-745A-F346-94CE-56D95979904B}" destId="{0BF52261-2295-924F-A608-3DA7D8E3D8F0}" srcOrd="4" destOrd="0" parTransId="{4C57BD56-F047-F34E-915B-9A5DD1A0D26A}" sibTransId="{470D1C62-0DCE-DF45-A6B2-4BD61982B92A}"/>
    <dgm:cxn modelId="{5FB64F26-6F89-9A40-B781-A383870B1AF4}" type="presOf" srcId="{FC011356-9120-2A4E-99FB-C7F9161A211E}" destId="{C879826E-5575-0A43-BA9D-3B6506533B69}" srcOrd="0" destOrd="0" presId="urn:microsoft.com/office/officeart/2005/8/layout/cycle7"/>
    <dgm:cxn modelId="{F86B7A6B-7EE4-DB44-B315-D68CC4567402}" type="presOf" srcId="{47FA152B-4398-3F49-B066-98787BF62474}" destId="{9563CBD4-27D7-9643-BD12-F40F9FA2375B}" srcOrd="0" destOrd="0" presId="urn:microsoft.com/office/officeart/2005/8/layout/cycle7"/>
    <dgm:cxn modelId="{260D9084-E4DA-0C4B-BF68-574A8D9C153D}" type="presOf" srcId="{7F6B46F8-F6BD-D44D-A0BD-1500C17EFA06}" destId="{258132C8-236B-B34F-982F-880DFE464362}" srcOrd="1" destOrd="0" presId="urn:microsoft.com/office/officeart/2005/8/layout/cycle7"/>
    <dgm:cxn modelId="{DA486452-D88A-EA4F-AA18-210101F60782}" srcId="{66EB6A57-745A-F346-94CE-56D95979904B}" destId="{BEC9F1E2-C881-8B49-BB10-9DAA134D672D}" srcOrd="1" destOrd="0" parTransId="{1C7306A1-7915-464F-A4EE-1BAE7574FA28}" sibTransId="{8AACF9B8-D809-5C4A-BD28-D2736A6B28F2}"/>
    <dgm:cxn modelId="{6F6D53DF-0108-2C45-9D15-500C87362E72}" type="presOf" srcId="{8AACF9B8-D809-5C4A-BD28-D2736A6B28F2}" destId="{2EB7C205-CBCE-FA49-8BEE-8E393198F16B}" srcOrd="1" destOrd="0" presId="urn:microsoft.com/office/officeart/2005/8/layout/cycle7"/>
    <dgm:cxn modelId="{BBE58335-B07D-2F49-8CEE-5940229761C3}" type="presOf" srcId="{BEC9F1E2-C881-8B49-BB10-9DAA134D672D}" destId="{26DFCD5B-FC8F-DD4B-B9B5-70E62CF21765}" srcOrd="0" destOrd="0" presId="urn:microsoft.com/office/officeart/2005/8/layout/cycle7"/>
    <dgm:cxn modelId="{96D54EC2-0FDE-F143-93E1-721AA2BB3828}" srcId="{66EB6A57-745A-F346-94CE-56D95979904B}" destId="{562448B6-283A-EC47-A6DE-606C9A756F9A}" srcOrd="2" destOrd="0" parTransId="{39E59356-DC8F-5849-B3D0-4808680F5459}" sibTransId="{6F983F8C-7398-9543-8DE0-0C745D9FBA0C}"/>
    <dgm:cxn modelId="{620A988A-263E-F047-AC4B-17B799551599}" type="presOf" srcId="{470D1C62-0DCE-DF45-A6B2-4BD61982B92A}" destId="{5D15B4AB-E2C0-F746-BB89-3AA0E110AF33}" srcOrd="0" destOrd="0" presId="urn:microsoft.com/office/officeart/2005/8/layout/cycle7"/>
    <dgm:cxn modelId="{1A75D09D-2BB1-7E47-B994-998C98688D94}" type="presOf" srcId="{6F983F8C-7398-9543-8DE0-0C745D9FBA0C}" destId="{3177079F-9970-D145-8757-CABB9F5B6695}" srcOrd="1" destOrd="0" presId="urn:microsoft.com/office/officeart/2005/8/layout/cycle7"/>
    <dgm:cxn modelId="{C5722CF6-6F98-1044-999A-047E1E80B495}" srcId="{66EB6A57-745A-F346-94CE-56D95979904B}" destId="{8359E69D-153D-0746-B077-8E182E7D0B22}" srcOrd="6" destOrd="0" parTransId="{6D9A1B08-DDC4-3744-B572-7FEDB15ACCB7}" sibTransId="{47FA152B-4398-3F49-B066-98787BF62474}"/>
    <dgm:cxn modelId="{9F602FA2-FAFF-764E-9EC0-56F57072F07E}" type="presOf" srcId="{06A1AE77-5188-4349-AE80-DD39805BE9FA}" destId="{86E0F340-2CE7-4B4F-A525-6F8308BC7D5F}" srcOrd="0" destOrd="0" presId="urn:microsoft.com/office/officeart/2005/8/layout/cycle7"/>
    <dgm:cxn modelId="{BA5639F6-8334-E140-BF12-CDBD3036A8E4}" type="presOf" srcId="{66EB6A57-745A-F346-94CE-56D95979904B}" destId="{AC4E0526-1907-5C42-B44C-1CBB221CFC41}" srcOrd="0" destOrd="0" presId="urn:microsoft.com/office/officeart/2005/8/layout/cycle7"/>
    <dgm:cxn modelId="{B13E0FCD-0807-E443-B58B-D833A44DBC9D}" type="presOf" srcId="{562448B6-283A-EC47-A6DE-606C9A756F9A}" destId="{D45DC76B-6451-F140-85E4-79EEF39E139D}" srcOrd="0" destOrd="0" presId="urn:microsoft.com/office/officeart/2005/8/layout/cycle7"/>
    <dgm:cxn modelId="{6CCDA159-A4D6-9549-8459-0EFC42EDA5B9}" type="presOf" srcId="{CDB2364F-681B-0F43-8A08-3691B33613EB}" destId="{EDD8973F-D704-B643-A4EE-EE46C6A1F080}" srcOrd="1" destOrd="0" presId="urn:microsoft.com/office/officeart/2005/8/layout/cycle7"/>
    <dgm:cxn modelId="{563831F9-F3FF-F34E-9BC6-F775E459A852}" type="presParOf" srcId="{AC4E0526-1907-5C42-B44C-1CBB221CFC41}" destId="{C879826E-5575-0A43-BA9D-3B6506533B69}" srcOrd="0" destOrd="0" presId="urn:microsoft.com/office/officeart/2005/8/layout/cycle7"/>
    <dgm:cxn modelId="{37FF1117-6B7E-0842-94EA-835F2799DCF9}" type="presParOf" srcId="{AC4E0526-1907-5C42-B44C-1CBB221CFC41}" destId="{86E0F340-2CE7-4B4F-A525-6F8308BC7D5F}" srcOrd="1" destOrd="0" presId="urn:microsoft.com/office/officeart/2005/8/layout/cycle7"/>
    <dgm:cxn modelId="{0A81CF96-685A-474E-9422-66F5AE633F64}" type="presParOf" srcId="{86E0F340-2CE7-4B4F-A525-6F8308BC7D5F}" destId="{FA50DF6F-9E29-2746-90C3-CD97457ADFE0}" srcOrd="0" destOrd="0" presId="urn:microsoft.com/office/officeart/2005/8/layout/cycle7"/>
    <dgm:cxn modelId="{498EE8F6-0B86-114D-A21E-DB363E32AC04}" type="presParOf" srcId="{AC4E0526-1907-5C42-B44C-1CBB221CFC41}" destId="{26DFCD5B-FC8F-DD4B-B9B5-70E62CF21765}" srcOrd="2" destOrd="0" presId="urn:microsoft.com/office/officeart/2005/8/layout/cycle7"/>
    <dgm:cxn modelId="{8F92216E-8288-6B45-9A79-6C937E7EC47A}" type="presParOf" srcId="{AC4E0526-1907-5C42-B44C-1CBB221CFC41}" destId="{9EEB564B-DC8E-D448-B496-EC1F2F1AA524}" srcOrd="3" destOrd="0" presId="urn:microsoft.com/office/officeart/2005/8/layout/cycle7"/>
    <dgm:cxn modelId="{7754082D-3E85-E241-A163-554E14EF87BF}" type="presParOf" srcId="{9EEB564B-DC8E-D448-B496-EC1F2F1AA524}" destId="{2EB7C205-CBCE-FA49-8BEE-8E393198F16B}" srcOrd="0" destOrd="0" presId="urn:microsoft.com/office/officeart/2005/8/layout/cycle7"/>
    <dgm:cxn modelId="{19BAB40D-5C4F-574B-ADFD-C1C1928055DD}" type="presParOf" srcId="{AC4E0526-1907-5C42-B44C-1CBB221CFC41}" destId="{D45DC76B-6451-F140-85E4-79EEF39E139D}" srcOrd="4" destOrd="0" presId="urn:microsoft.com/office/officeart/2005/8/layout/cycle7"/>
    <dgm:cxn modelId="{8A261CFA-587E-AF44-803C-29432BDE8ADF}" type="presParOf" srcId="{AC4E0526-1907-5C42-B44C-1CBB221CFC41}" destId="{AAA22763-E922-F44F-9C57-FCA23005C0BB}" srcOrd="5" destOrd="0" presId="urn:microsoft.com/office/officeart/2005/8/layout/cycle7"/>
    <dgm:cxn modelId="{8AFFBE80-B6AE-7345-86F0-1A1DD5E83D11}" type="presParOf" srcId="{AAA22763-E922-F44F-9C57-FCA23005C0BB}" destId="{3177079F-9970-D145-8757-CABB9F5B6695}" srcOrd="0" destOrd="0" presId="urn:microsoft.com/office/officeart/2005/8/layout/cycle7"/>
    <dgm:cxn modelId="{E646B880-6F67-C545-B2EF-FBE049712ED3}" type="presParOf" srcId="{AC4E0526-1907-5C42-B44C-1CBB221CFC41}" destId="{489213CB-936B-CD43-A7F5-E6632B038304}" srcOrd="6" destOrd="0" presId="urn:microsoft.com/office/officeart/2005/8/layout/cycle7"/>
    <dgm:cxn modelId="{E1B5F94A-C148-1145-983F-E42849E4FD34}" type="presParOf" srcId="{AC4E0526-1907-5C42-B44C-1CBB221CFC41}" destId="{2000FDBA-AB0A-D043-825E-B8FFF1A26C49}" srcOrd="7" destOrd="0" presId="urn:microsoft.com/office/officeart/2005/8/layout/cycle7"/>
    <dgm:cxn modelId="{6D25F0A1-5E99-5740-9C21-EA1D42768448}" type="presParOf" srcId="{2000FDBA-AB0A-D043-825E-B8FFF1A26C49}" destId="{258132C8-236B-B34F-982F-880DFE464362}" srcOrd="0" destOrd="0" presId="urn:microsoft.com/office/officeart/2005/8/layout/cycle7"/>
    <dgm:cxn modelId="{DE208518-483A-F444-9450-BC5D0E3F9300}" type="presParOf" srcId="{AC4E0526-1907-5C42-B44C-1CBB221CFC41}" destId="{4F27B5FB-9E77-BD4B-9C9B-02BE1A12F82E}" srcOrd="8" destOrd="0" presId="urn:microsoft.com/office/officeart/2005/8/layout/cycle7"/>
    <dgm:cxn modelId="{BA6B6595-6B83-4D45-AD84-AA8514F08877}" type="presParOf" srcId="{AC4E0526-1907-5C42-B44C-1CBB221CFC41}" destId="{5D15B4AB-E2C0-F746-BB89-3AA0E110AF33}" srcOrd="9" destOrd="0" presId="urn:microsoft.com/office/officeart/2005/8/layout/cycle7"/>
    <dgm:cxn modelId="{DCEF4025-24BE-564E-8623-D7A52A8FFDC8}" type="presParOf" srcId="{5D15B4AB-E2C0-F746-BB89-3AA0E110AF33}" destId="{4171E1E0-061F-2F40-BAD4-467F932F31DC}" srcOrd="0" destOrd="0" presId="urn:microsoft.com/office/officeart/2005/8/layout/cycle7"/>
    <dgm:cxn modelId="{D17B2928-60B3-9B4B-BD88-758C51D768B2}" type="presParOf" srcId="{AC4E0526-1907-5C42-B44C-1CBB221CFC41}" destId="{4A282DED-019D-4349-8490-B15EB882D54D}" srcOrd="10" destOrd="0" presId="urn:microsoft.com/office/officeart/2005/8/layout/cycle7"/>
    <dgm:cxn modelId="{0A8C4134-754A-D548-A232-C077EFE0940B}" type="presParOf" srcId="{AC4E0526-1907-5C42-B44C-1CBB221CFC41}" destId="{11382FEE-F8E0-B143-B0BB-718FA1FFBD57}" srcOrd="11" destOrd="0" presId="urn:microsoft.com/office/officeart/2005/8/layout/cycle7"/>
    <dgm:cxn modelId="{DE52397E-B0F7-FF45-BB12-69C6034E4A2F}" type="presParOf" srcId="{11382FEE-F8E0-B143-B0BB-718FA1FFBD57}" destId="{FA8D8392-D867-D54F-B7EC-C65A570D1713}" srcOrd="0" destOrd="0" presId="urn:microsoft.com/office/officeart/2005/8/layout/cycle7"/>
    <dgm:cxn modelId="{FEDF6AA0-FD92-8145-8867-A9F91E85228C}" type="presParOf" srcId="{AC4E0526-1907-5C42-B44C-1CBB221CFC41}" destId="{47DDEBCB-8A9A-ED42-B8BE-20D03203CF1B}" srcOrd="12" destOrd="0" presId="urn:microsoft.com/office/officeart/2005/8/layout/cycle7"/>
    <dgm:cxn modelId="{5BCEEAE2-C194-394A-AD23-540F7A169B47}" type="presParOf" srcId="{AC4E0526-1907-5C42-B44C-1CBB221CFC41}" destId="{9563CBD4-27D7-9643-BD12-F40F9FA2375B}" srcOrd="13" destOrd="0" presId="urn:microsoft.com/office/officeart/2005/8/layout/cycle7"/>
    <dgm:cxn modelId="{E065E41D-EF55-844F-8D0D-2A6D3EEA8AEE}" type="presParOf" srcId="{9563CBD4-27D7-9643-BD12-F40F9FA2375B}" destId="{64E833B2-D54E-0D4A-876A-DC424A1F7E97}" srcOrd="0" destOrd="0" presId="urn:microsoft.com/office/officeart/2005/8/layout/cycle7"/>
    <dgm:cxn modelId="{54FAACB4-3208-DF4C-96B2-561DCC2D8536}" type="presParOf" srcId="{AC4E0526-1907-5C42-B44C-1CBB221CFC41}" destId="{A93E900A-12CF-7042-8D04-53359AC48667}" srcOrd="14" destOrd="0" presId="urn:microsoft.com/office/officeart/2005/8/layout/cycle7"/>
    <dgm:cxn modelId="{55EA7707-7829-324A-BED3-6AF6B866C292}" type="presParOf" srcId="{AC4E0526-1907-5C42-B44C-1CBB221CFC41}" destId="{2AC8C5CA-2A1D-6E42-9E14-07618F73D29A}" srcOrd="15" destOrd="0" presId="urn:microsoft.com/office/officeart/2005/8/layout/cycle7"/>
    <dgm:cxn modelId="{26B8D6AC-D8DE-D34E-88A9-4670936327B5}" type="presParOf" srcId="{2AC8C5CA-2A1D-6E42-9E14-07618F73D29A}" destId="{EDD8973F-D704-B643-A4EE-EE46C6A1F08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9C20CB-717E-7440-851C-DBC1D2E0D125}" type="doc">
      <dgm:prSet loTypeId="urn:microsoft.com/office/officeart/2005/8/layout/lProcess2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D263D79-BB59-4F4E-B04A-5FF5840D07E1}">
      <dgm:prSet phldrT="[Text]"/>
      <dgm:spPr/>
      <dgm:t>
        <a:bodyPr/>
        <a:lstStyle/>
        <a:p>
          <a:endParaRPr lang="en-US" dirty="0"/>
        </a:p>
      </dgm:t>
    </dgm:pt>
    <dgm:pt modelId="{CE64F1D3-8C3D-7344-AC75-956EEF81795A}" type="parTrans" cxnId="{5640CFBB-16CB-FF40-A621-04D544D08F26}">
      <dgm:prSet/>
      <dgm:spPr/>
      <dgm:t>
        <a:bodyPr/>
        <a:lstStyle/>
        <a:p>
          <a:endParaRPr lang="en-US"/>
        </a:p>
      </dgm:t>
    </dgm:pt>
    <dgm:pt modelId="{A7333F05-BC2C-3041-A337-C0EF565FC018}" type="sibTrans" cxnId="{5640CFBB-16CB-FF40-A621-04D544D08F26}">
      <dgm:prSet/>
      <dgm:spPr/>
      <dgm:t>
        <a:bodyPr/>
        <a:lstStyle/>
        <a:p>
          <a:endParaRPr lang="en-US"/>
        </a:p>
      </dgm:t>
    </dgm:pt>
    <dgm:pt modelId="{0C585FC3-7685-4D42-87A9-00F4C84D5A71}">
      <dgm:prSet phldrT="[Text]"/>
      <dgm:spPr/>
      <dgm:t>
        <a:bodyPr/>
        <a:lstStyle/>
        <a:p>
          <a:r>
            <a:rPr lang="en-US" dirty="0" smtClean="0"/>
            <a:t>104 Seasons (Twice a week x 52 )</a:t>
          </a:r>
          <a:endParaRPr lang="en-US" dirty="0"/>
        </a:p>
      </dgm:t>
    </dgm:pt>
    <dgm:pt modelId="{33F517FE-5918-F344-96EA-29FE0556F899}" type="parTrans" cxnId="{FB02E8AA-9800-A745-B1E2-55E7400E10FE}">
      <dgm:prSet/>
      <dgm:spPr/>
      <dgm:t>
        <a:bodyPr/>
        <a:lstStyle/>
        <a:p>
          <a:endParaRPr lang="en-US"/>
        </a:p>
      </dgm:t>
    </dgm:pt>
    <dgm:pt modelId="{6DD756E7-E864-3943-AD22-168273B0C8CD}" type="sibTrans" cxnId="{FB02E8AA-9800-A745-B1E2-55E7400E10FE}">
      <dgm:prSet/>
      <dgm:spPr/>
      <dgm:t>
        <a:bodyPr/>
        <a:lstStyle/>
        <a:p>
          <a:endParaRPr lang="en-US"/>
        </a:p>
      </dgm:t>
    </dgm:pt>
    <dgm:pt modelId="{A00703F1-5F95-644C-A411-2F61064B4B8B}">
      <dgm:prSet phldrT="[Text]"/>
      <dgm:spPr/>
      <dgm:t>
        <a:bodyPr/>
        <a:lstStyle/>
        <a:p>
          <a:r>
            <a:rPr lang="en-US" dirty="0" smtClean="0"/>
            <a:t>No collaboration (average age 29)</a:t>
          </a:r>
          <a:endParaRPr lang="en-US" dirty="0"/>
        </a:p>
      </dgm:t>
    </dgm:pt>
    <dgm:pt modelId="{65037B5E-AE41-174C-AFCC-D595EA489462}" type="parTrans" cxnId="{AA1A0E1C-9AE0-0749-BDD9-F6F796030F4D}">
      <dgm:prSet/>
      <dgm:spPr/>
      <dgm:t>
        <a:bodyPr/>
        <a:lstStyle/>
        <a:p>
          <a:endParaRPr lang="en-US"/>
        </a:p>
      </dgm:t>
    </dgm:pt>
    <dgm:pt modelId="{26C5305C-D7F4-924E-B4F7-DFEA6BEC7EE0}" type="sibTrans" cxnId="{AA1A0E1C-9AE0-0749-BDD9-F6F796030F4D}">
      <dgm:prSet/>
      <dgm:spPr/>
      <dgm:t>
        <a:bodyPr/>
        <a:lstStyle/>
        <a:p>
          <a:endParaRPr lang="en-US"/>
        </a:p>
      </dgm:t>
    </dgm:pt>
    <dgm:pt modelId="{8E942247-AB39-8E49-9B0A-3C1A7590E760}">
      <dgm:prSet phldrT="[Text]"/>
      <dgm:spPr/>
      <dgm:t>
        <a:bodyPr/>
        <a:lstStyle/>
        <a:p>
          <a:endParaRPr lang="en-US" dirty="0"/>
        </a:p>
      </dgm:t>
    </dgm:pt>
    <dgm:pt modelId="{796FCABF-7A8E-8E4A-AE3A-90334397E8D4}" type="parTrans" cxnId="{41BDCBA3-C206-CA4C-9D1D-2D77DC2210A5}">
      <dgm:prSet/>
      <dgm:spPr/>
      <dgm:t>
        <a:bodyPr/>
        <a:lstStyle/>
        <a:p>
          <a:endParaRPr lang="en-US"/>
        </a:p>
      </dgm:t>
    </dgm:pt>
    <dgm:pt modelId="{37E84B31-4CB9-E947-84E2-92B592B659B7}" type="sibTrans" cxnId="{41BDCBA3-C206-CA4C-9D1D-2D77DC2210A5}">
      <dgm:prSet/>
      <dgm:spPr/>
      <dgm:t>
        <a:bodyPr/>
        <a:lstStyle/>
        <a:p>
          <a:endParaRPr lang="en-US"/>
        </a:p>
      </dgm:t>
    </dgm:pt>
    <dgm:pt modelId="{7A80E20C-DFF2-4F41-9328-BB4634AD7C0E}">
      <dgm:prSet phldrT="[Text]"/>
      <dgm:spPr/>
      <dgm:t>
        <a:bodyPr/>
        <a:lstStyle/>
        <a:p>
          <a:r>
            <a:rPr lang="en-US" dirty="0" smtClean="0"/>
            <a:t>2 Main seasons with some sub-collections</a:t>
          </a:r>
          <a:endParaRPr lang="en-US" dirty="0"/>
        </a:p>
      </dgm:t>
    </dgm:pt>
    <dgm:pt modelId="{53504B6A-C065-C84A-8D32-068A05136962}" type="parTrans" cxnId="{8E58BCE1-F950-B54F-A9A6-7A561466AD1A}">
      <dgm:prSet/>
      <dgm:spPr/>
      <dgm:t>
        <a:bodyPr/>
        <a:lstStyle/>
        <a:p>
          <a:endParaRPr lang="en-US"/>
        </a:p>
      </dgm:t>
    </dgm:pt>
    <dgm:pt modelId="{FA7CF5D3-9F08-5744-BE8E-4E67057894A6}" type="sibTrans" cxnId="{8E58BCE1-F950-B54F-A9A6-7A561466AD1A}">
      <dgm:prSet/>
      <dgm:spPr/>
      <dgm:t>
        <a:bodyPr/>
        <a:lstStyle/>
        <a:p>
          <a:endParaRPr lang="en-US"/>
        </a:p>
      </dgm:t>
    </dgm:pt>
    <dgm:pt modelId="{094DA536-F0E3-334D-9A77-179A5905F417}">
      <dgm:prSet phldrT="[Text]"/>
      <dgm:spPr/>
      <dgm:t>
        <a:bodyPr/>
        <a:lstStyle/>
        <a:p>
          <a:r>
            <a:rPr lang="en-US" dirty="0" smtClean="0"/>
            <a:t>Each year collaboration with major designers</a:t>
          </a:r>
          <a:endParaRPr lang="en-US" dirty="0"/>
        </a:p>
      </dgm:t>
    </dgm:pt>
    <dgm:pt modelId="{CFF0C1A9-828D-1B49-907A-CB0AE8B4876C}" type="parTrans" cxnId="{80417A4D-8E7A-E948-9436-2E18228D23BE}">
      <dgm:prSet/>
      <dgm:spPr/>
      <dgm:t>
        <a:bodyPr/>
        <a:lstStyle/>
        <a:p>
          <a:endParaRPr lang="en-US"/>
        </a:p>
      </dgm:t>
    </dgm:pt>
    <dgm:pt modelId="{AC8556BB-32E6-834A-9BD2-87D34A95E54F}" type="sibTrans" cxnId="{80417A4D-8E7A-E948-9436-2E18228D23BE}">
      <dgm:prSet/>
      <dgm:spPr/>
      <dgm:t>
        <a:bodyPr/>
        <a:lstStyle/>
        <a:p>
          <a:endParaRPr lang="en-US"/>
        </a:p>
      </dgm:t>
    </dgm:pt>
    <dgm:pt modelId="{9AEF80F9-574A-734D-A4F3-2340BE63677E}">
      <dgm:prSet phldrT="[Text]"/>
      <dgm:spPr/>
      <dgm:t>
        <a:bodyPr/>
        <a:lstStyle/>
        <a:p>
          <a:r>
            <a:rPr lang="en-US" dirty="0" smtClean="0"/>
            <a:t>60% outsourced, 40% In House  </a:t>
          </a:r>
          <a:endParaRPr lang="en-US" dirty="0"/>
        </a:p>
      </dgm:t>
    </dgm:pt>
    <dgm:pt modelId="{944AE4E6-DA31-DC4D-A156-857F5ACB1698}" type="parTrans" cxnId="{62A20A09-7472-B44F-A8B1-866DF9A8163F}">
      <dgm:prSet/>
      <dgm:spPr/>
      <dgm:t>
        <a:bodyPr/>
        <a:lstStyle/>
        <a:p>
          <a:endParaRPr lang="en-US"/>
        </a:p>
      </dgm:t>
    </dgm:pt>
    <dgm:pt modelId="{3E9FC29F-6AEA-3746-9F92-07A449C2E0CE}" type="sibTrans" cxnId="{62A20A09-7472-B44F-A8B1-866DF9A8163F}">
      <dgm:prSet/>
      <dgm:spPr/>
      <dgm:t>
        <a:bodyPr/>
        <a:lstStyle/>
        <a:p>
          <a:endParaRPr lang="en-US"/>
        </a:p>
      </dgm:t>
    </dgm:pt>
    <dgm:pt modelId="{DDBF6E8C-11E1-A340-9D79-D3605114A52F}">
      <dgm:prSet phldrT="[Text]"/>
      <dgm:spPr/>
      <dgm:t>
        <a:bodyPr/>
        <a:lstStyle/>
        <a:p>
          <a:r>
            <a:rPr lang="en-US" dirty="0" smtClean="0"/>
            <a:t>100% outsourced</a:t>
          </a:r>
          <a:endParaRPr lang="en-US" dirty="0"/>
        </a:p>
      </dgm:t>
    </dgm:pt>
    <dgm:pt modelId="{E04D36F5-4729-CD43-BCD4-E8AD645378DB}" type="parTrans" cxnId="{1DC198F3-66A8-D24C-B76A-C6570244F41F}">
      <dgm:prSet/>
      <dgm:spPr/>
      <dgm:t>
        <a:bodyPr/>
        <a:lstStyle/>
        <a:p>
          <a:endParaRPr lang="en-US"/>
        </a:p>
      </dgm:t>
    </dgm:pt>
    <dgm:pt modelId="{18E1052F-CC16-B549-AC2E-AE0CEA9E5B98}" type="sibTrans" cxnId="{1DC198F3-66A8-D24C-B76A-C6570244F41F}">
      <dgm:prSet/>
      <dgm:spPr/>
      <dgm:t>
        <a:bodyPr/>
        <a:lstStyle/>
        <a:p>
          <a:endParaRPr lang="en-US"/>
        </a:p>
      </dgm:t>
    </dgm:pt>
    <dgm:pt modelId="{1BB2A85D-E267-6948-9767-601EC9BE5276}">
      <dgm:prSet phldrT="[Text]"/>
      <dgm:spPr/>
      <dgm:t>
        <a:bodyPr/>
        <a:lstStyle/>
        <a:p>
          <a:r>
            <a:rPr lang="en-US" dirty="0" smtClean="0"/>
            <a:t>Low Quality Control</a:t>
          </a:r>
          <a:endParaRPr lang="en-US" dirty="0"/>
        </a:p>
      </dgm:t>
    </dgm:pt>
    <dgm:pt modelId="{E4B2C223-B74B-254E-BE78-A1C0BA956BC7}" type="parTrans" cxnId="{A0F94FCA-6C2A-AA4A-9448-7D07CFEA7A1A}">
      <dgm:prSet/>
      <dgm:spPr/>
      <dgm:t>
        <a:bodyPr/>
        <a:lstStyle/>
        <a:p>
          <a:endParaRPr lang="en-US"/>
        </a:p>
      </dgm:t>
    </dgm:pt>
    <dgm:pt modelId="{3AA30F34-25C2-8D4B-9699-2B27D1A37982}" type="sibTrans" cxnId="{A0F94FCA-6C2A-AA4A-9448-7D07CFEA7A1A}">
      <dgm:prSet/>
      <dgm:spPr/>
      <dgm:t>
        <a:bodyPr/>
        <a:lstStyle/>
        <a:p>
          <a:endParaRPr lang="en-US"/>
        </a:p>
      </dgm:t>
    </dgm:pt>
    <dgm:pt modelId="{DC296C4E-E824-F540-8C9C-B708FB0FE4BB}">
      <dgm:prSet phldrT="[Text]"/>
      <dgm:spPr/>
      <dgm:t>
        <a:bodyPr/>
        <a:lstStyle/>
        <a:p>
          <a:r>
            <a:rPr lang="en-US" dirty="0" smtClean="0"/>
            <a:t>High Quality Control</a:t>
          </a:r>
          <a:endParaRPr lang="en-US" dirty="0"/>
        </a:p>
      </dgm:t>
    </dgm:pt>
    <dgm:pt modelId="{E1FD9C7A-9DC3-2C4D-9FC4-8FE4048FE5F4}" type="parTrans" cxnId="{6A6511C3-2342-394E-BDE0-DC0D43835BCA}">
      <dgm:prSet/>
      <dgm:spPr/>
      <dgm:t>
        <a:bodyPr/>
        <a:lstStyle/>
        <a:p>
          <a:endParaRPr lang="en-US"/>
        </a:p>
      </dgm:t>
    </dgm:pt>
    <dgm:pt modelId="{16B4208D-2C8C-F447-B405-E8526B23885B}" type="sibTrans" cxnId="{6A6511C3-2342-394E-BDE0-DC0D43835BCA}">
      <dgm:prSet/>
      <dgm:spPr/>
      <dgm:t>
        <a:bodyPr/>
        <a:lstStyle/>
        <a:p>
          <a:endParaRPr lang="en-US"/>
        </a:p>
      </dgm:t>
    </dgm:pt>
    <dgm:pt modelId="{1D78507A-7867-434F-8A21-98238A228D3F}">
      <dgm:prSet phldrT="[Text]"/>
      <dgm:spPr/>
      <dgm:t>
        <a:bodyPr/>
        <a:lstStyle/>
        <a:p>
          <a:r>
            <a:rPr lang="en-US" dirty="0" smtClean="0"/>
            <a:t>Stores designed to feel like luxury stores</a:t>
          </a:r>
          <a:endParaRPr lang="en-US" dirty="0"/>
        </a:p>
      </dgm:t>
    </dgm:pt>
    <dgm:pt modelId="{488F44B8-14A1-E444-BC2D-41A24D4F4A74}" type="parTrans" cxnId="{2D525D3E-60B3-2A4E-A8D4-322308C1C018}">
      <dgm:prSet/>
      <dgm:spPr/>
      <dgm:t>
        <a:bodyPr/>
        <a:lstStyle/>
        <a:p>
          <a:endParaRPr lang="en-US"/>
        </a:p>
      </dgm:t>
    </dgm:pt>
    <dgm:pt modelId="{01C59524-A146-F94E-A2A5-01F4CAFB3AE2}" type="sibTrans" cxnId="{2D525D3E-60B3-2A4E-A8D4-322308C1C018}">
      <dgm:prSet/>
      <dgm:spPr/>
      <dgm:t>
        <a:bodyPr/>
        <a:lstStyle/>
        <a:p>
          <a:endParaRPr lang="en-US"/>
        </a:p>
      </dgm:t>
    </dgm:pt>
    <dgm:pt modelId="{219ED86B-440F-6745-B592-EEE3ABC7A7FA}">
      <dgm:prSet phldrT="[Text]"/>
      <dgm:spPr/>
      <dgm:t>
        <a:bodyPr/>
        <a:lstStyle/>
        <a:p>
          <a:r>
            <a:rPr lang="en-US" dirty="0" smtClean="0"/>
            <a:t>Chain Feel</a:t>
          </a:r>
          <a:endParaRPr lang="en-US" dirty="0"/>
        </a:p>
      </dgm:t>
    </dgm:pt>
    <dgm:pt modelId="{9BE63244-8847-0B47-9E01-E56A233414B2}" type="parTrans" cxnId="{97F30E56-FF2B-0644-A7AC-019FA0010DA3}">
      <dgm:prSet/>
      <dgm:spPr/>
      <dgm:t>
        <a:bodyPr/>
        <a:lstStyle/>
        <a:p>
          <a:endParaRPr lang="en-US"/>
        </a:p>
      </dgm:t>
    </dgm:pt>
    <dgm:pt modelId="{0968A9FD-03A3-E943-B41A-B89332612CAB}" type="sibTrans" cxnId="{97F30E56-FF2B-0644-A7AC-019FA0010DA3}">
      <dgm:prSet/>
      <dgm:spPr/>
      <dgm:t>
        <a:bodyPr/>
        <a:lstStyle/>
        <a:p>
          <a:endParaRPr lang="en-US"/>
        </a:p>
      </dgm:t>
    </dgm:pt>
    <dgm:pt modelId="{4938A49A-491F-4341-BA3E-31D68787155A}">
      <dgm:prSet phldrT="[Text]"/>
      <dgm:spPr/>
      <dgm:t>
        <a:bodyPr/>
        <a:lstStyle/>
        <a:p>
          <a:r>
            <a:rPr lang="en-US" dirty="0" smtClean="0"/>
            <a:t>Mass production</a:t>
          </a:r>
          <a:endParaRPr lang="en-US" dirty="0"/>
        </a:p>
      </dgm:t>
    </dgm:pt>
    <dgm:pt modelId="{70D43E4B-AF54-4C47-A8D6-6874ED7F1328}" type="parTrans" cxnId="{33B705C5-5AA5-4045-AB90-ED2D31F7FEC4}">
      <dgm:prSet/>
      <dgm:spPr/>
      <dgm:t>
        <a:bodyPr/>
        <a:lstStyle/>
        <a:p>
          <a:endParaRPr lang="en-US"/>
        </a:p>
      </dgm:t>
    </dgm:pt>
    <dgm:pt modelId="{FD3FF9BD-E9D4-0D4F-B946-32D4DA421F17}" type="sibTrans" cxnId="{33B705C5-5AA5-4045-AB90-ED2D31F7FEC4}">
      <dgm:prSet/>
      <dgm:spPr/>
      <dgm:t>
        <a:bodyPr/>
        <a:lstStyle/>
        <a:p>
          <a:endParaRPr lang="en-US"/>
        </a:p>
      </dgm:t>
    </dgm:pt>
    <dgm:pt modelId="{A03C6783-BD8F-0348-9C18-2308F695B876}">
      <dgm:prSet phldrT="[Text]"/>
      <dgm:spPr/>
      <dgm:t>
        <a:bodyPr/>
        <a:lstStyle/>
        <a:p>
          <a:r>
            <a:rPr lang="en-US" dirty="0" smtClean="0"/>
            <a:t>Product supply low: scarcity</a:t>
          </a:r>
          <a:endParaRPr lang="en-US" dirty="0"/>
        </a:p>
      </dgm:t>
    </dgm:pt>
    <dgm:pt modelId="{9EAFE324-AD02-AF4B-B25C-77E7372EC093}" type="parTrans" cxnId="{DD77953C-DD93-2E4D-BA2E-A882A5C7C427}">
      <dgm:prSet/>
      <dgm:spPr/>
      <dgm:t>
        <a:bodyPr/>
        <a:lstStyle/>
        <a:p>
          <a:endParaRPr lang="en-US"/>
        </a:p>
      </dgm:t>
    </dgm:pt>
    <dgm:pt modelId="{27F1AD5D-FDB7-2E4C-9577-E878B068D44D}" type="sibTrans" cxnId="{DD77953C-DD93-2E4D-BA2E-A882A5C7C427}">
      <dgm:prSet/>
      <dgm:spPr/>
      <dgm:t>
        <a:bodyPr/>
        <a:lstStyle/>
        <a:p>
          <a:endParaRPr lang="en-US"/>
        </a:p>
      </dgm:t>
    </dgm:pt>
    <dgm:pt modelId="{1C253948-2932-8841-ADA0-0E39B29521EB}">
      <dgm:prSet phldrT="[Text]"/>
      <dgm:spPr/>
      <dgm:t>
        <a:bodyPr/>
        <a:lstStyle/>
        <a:p>
          <a:r>
            <a:rPr lang="en-US" dirty="0" smtClean="0"/>
            <a:t>Distribution by planes &amp; trucks</a:t>
          </a:r>
          <a:endParaRPr lang="en-US" dirty="0"/>
        </a:p>
      </dgm:t>
    </dgm:pt>
    <dgm:pt modelId="{05E6BDC4-0CFD-E94E-86D9-11C2895CA9FC}" type="parTrans" cxnId="{9CC51003-F942-244F-A878-BAAA0A2333C5}">
      <dgm:prSet/>
      <dgm:spPr/>
      <dgm:t>
        <a:bodyPr/>
        <a:lstStyle/>
        <a:p>
          <a:endParaRPr lang="en-US"/>
        </a:p>
      </dgm:t>
    </dgm:pt>
    <dgm:pt modelId="{F39388D9-D21A-DA43-B170-C63BA7117A9F}" type="sibTrans" cxnId="{9CC51003-F942-244F-A878-BAAA0A2333C5}">
      <dgm:prSet/>
      <dgm:spPr/>
      <dgm:t>
        <a:bodyPr/>
        <a:lstStyle/>
        <a:p>
          <a:endParaRPr lang="en-US"/>
        </a:p>
      </dgm:t>
    </dgm:pt>
    <dgm:pt modelId="{05768FFD-DE5F-1C47-93A1-2E045559D717}">
      <dgm:prSet phldrT="[Text]"/>
      <dgm:spPr/>
      <dgm:t>
        <a:bodyPr/>
        <a:lstStyle/>
        <a:p>
          <a:r>
            <a:rPr lang="en-US" dirty="0" smtClean="0"/>
            <a:t>Mainly by ships &amp; trucks</a:t>
          </a:r>
          <a:endParaRPr lang="en-US" dirty="0"/>
        </a:p>
      </dgm:t>
    </dgm:pt>
    <dgm:pt modelId="{135E3E1A-FDE6-784C-90E9-F66E46C3D891}" type="parTrans" cxnId="{6B8B7ED1-022A-BB4C-A21C-54618AF0548B}">
      <dgm:prSet/>
      <dgm:spPr/>
      <dgm:t>
        <a:bodyPr/>
        <a:lstStyle/>
        <a:p>
          <a:endParaRPr lang="en-US"/>
        </a:p>
      </dgm:t>
    </dgm:pt>
    <dgm:pt modelId="{79444938-E9D6-264B-B7AC-59CC66D8CCDA}" type="sibTrans" cxnId="{6B8B7ED1-022A-BB4C-A21C-54618AF0548B}">
      <dgm:prSet/>
      <dgm:spPr/>
      <dgm:t>
        <a:bodyPr/>
        <a:lstStyle/>
        <a:p>
          <a:endParaRPr lang="en-US"/>
        </a:p>
      </dgm:t>
    </dgm:pt>
    <dgm:pt modelId="{9154E519-0348-9944-A2AC-7F380AFA086E}">
      <dgm:prSet phldrT="[Text]"/>
      <dgm:spPr/>
      <dgm:t>
        <a:bodyPr/>
        <a:lstStyle/>
        <a:p>
          <a:r>
            <a:rPr lang="en-US" dirty="0" smtClean="0"/>
            <a:t>Quick Response to customer demands (constant store feedback)</a:t>
          </a:r>
          <a:endParaRPr lang="en-US" dirty="0"/>
        </a:p>
      </dgm:t>
    </dgm:pt>
    <dgm:pt modelId="{1E97283F-9A2A-BE4F-8ED1-EAC381F63A0E}" type="parTrans" cxnId="{B8D7C2EC-9CAC-AC4F-803E-D9EB63CB2744}">
      <dgm:prSet/>
      <dgm:spPr/>
      <dgm:t>
        <a:bodyPr/>
        <a:lstStyle/>
        <a:p>
          <a:endParaRPr lang="en-US"/>
        </a:p>
      </dgm:t>
    </dgm:pt>
    <dgm:pt modelId="{0C63CDD5-BCF8-7B4D-B05A-751197FDBD9C}" type="sibTrans" cxnId="{B8D7C2EC-9CAC-AC4F-803E-D9EB63CB2744}">
      <dgm:prSet/>
      <dgm:spPr/>
      <dgm:t>
        <a:bodyPr/>
        <a:lstStyle/>
        <a:p>
          <a:endParaRPr lang="en-US"/>
        </a:p>
      </dgm:t>
    </dgm:pt>
    <dgm:pt modelId="{68297069-E287-8F4B-AC22-B1BDE1B3853F}">
      <dgm:prSet phldrT="[Text]"/>
      <dgm:spPr/>
      <dgm:t>
        <a:bodyPr/>
        <a:lstStyle/>
        <a:p>
          <a:r>
            <a:rPr lang="en-US" dirty="0" smtClean="0"/>
            <a:t>Annual evaluation of customer demands</a:t>
          </a:r>
          <a:endParaRPr lang="en-US" dirty="0"/>
        </a:p>
      </dgm:t>
    </dgm:pt>
    <dgm:pt modelId="{9A8380A5-EE2A-9D45-BD2F-9B398F290A09}" type="parTrans" cxnId="{0E444230-46E8-534C-9749-D39B83203724}">
      <dgm:prSet/>
      <dgm:spPr/>
      <dgm:t>
        <a:bodyPr/>
        <a:lstStyle/>
        <a:p>
          <a:endParaRPr lang="en-US"/>
        </a:p>
      </dgm:t>
    </dgm:pt>
    <dgm:pt modelId="{71D7D57D-A364-8442-94C6-4EE6AF1921AB}" type="sibTrans" cxnId="{0E444230-46E8-534C-9749-D39B83203724}">
      <dgm:prSet/>
      <dgm:spPr/>
      <dgm:t>
        <a:bodyPr/>
        <a:lstStyle/>
        <a:p>
          <a:endParaRPr lang="en-US"/>
        </a:p>
      </dgm:t>
    </dgm:pt>
    <dgm:pt modelId="{0CF83226-BF0F-824E-8D0D-8F7D5EEF0B27}">
      <dgm:prSet phldrT="[Text]"/>
      <dgm:spPr/>
      <dgm:t>
        <a:bodyPr/>
        <a:lstStyle/>
        <a:p>
          <a:r>
            <a:rPr lang="en-US" dirty="0" smtClean="0"/>
            <a:t>Idea to Appearance in Store: 15 Days max</a:t>
          </a:r>
          <a:endParaRPr lang="en-US" dirty="0"/>
        </a:p>
      </dgm:t>
    </dgm:pt>
    <dgm:pt modelId="{5A445763-B7B1-FE48-A3A4-E110E2496378}" type="parTrans" cxnId="{D7996236-389E-1A45-A943-19D857BF56E4}">
      <dgm:prSet/>
      <dgm:spPr/>
      <dgm:t>
        <a:bodyPr/>
        <a:lstStyle/>
        <a:p>
          <a:endParaRPr lang="en-US"/>
        </a:p>
      </dgm:t>
    </dgm:pt>
    <dgm:pt modelId="{FBDF69F9-1F5C-1640-AB18-C4C5F436F52F}" type="sibTrans" cxnId="{D7996236-389E-1A45-A943-19D857BF56E4}">
      <dgm:prSet/>
      <dgm:spPr/>
      <dgm:t>
        <a:bodyPr/>
        <a:lstStyle/>
        <a:p>
          <a:endParaRPr lang="en-US"/>
        </a:p>
      </dgm:t>
    </dgm:pt>
    <dgm:pt modelId="{AEE781CC-CDA0-D14D-81AA-230F0DF7687F}">
      <dgm:prSet phldrT="[Text]"/>
      <dgm:spPr/>
      <dgm:t>
        <a:bodyPr/>
        <a:lstStyle/>
        <a:p>
          <a:r>
            <a:rPr lang="en-US" dirty="0" smtClean="0"/>
            <a:t>3-5 months </a:t>
          </a:r>
          <a:endParaRPr lang="en-US" dirty="0"/>
        </a:p>
      </dgm:t>
    </dgm:pt>
    <dgm:pt modelId="{2299A9AD-D6DD-4C4F-9DB0-2711635508D6}" type="parTrans" cxnId="{D2979483-2BD0-2D4C-B2F6-489C768823CF}">
      <dgm:prSet/>
      <dgm:spPr/>
      <dgm:t>
        <a:bodyPr/>
        <a:lstStyle/>
        <a:p>
          <a:endParaRPr lang="en-US"/>
        </a:p>
      </dgm:t>
    </dgm:pt>
    <dgm:pt modelId="{B97395F8-5C98-F941-B9F2-6251F0BE3522}" type="sibTrans" cxnId="{D2979483-2BD0-2D4C-B2F6-489C768823CF}">
      <dgm:prSet/>
      <dgm:spPr/>
      <dgm:t>
        <a:bodyPr/>
        <a:lstStyle/>
        <a:p>
          <a:endParaRPr lang="en-US"/>
        </a:p>
      </dgm:t>
    </dgm:pt>
    <dgm:pt modelId="{E04242E0-1E07-E648-86B8-D2E9A8843A6F}" type="pres">
      <dgm:prSet presAssocID="{949C20CB-717E-7440-851C-DBC1D2E0D12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87C766-33FB-FF4C-A01F-BD51A2966CA4}" type="pres">
      <dgm:prSet presAssocID="{5D263D79-BB59-4F4E-B04A-5FF5840D07E1}" presName="compNode" presStyleCnt="0"/>
      <dgm:spPr/>
    </dgm:pt>
    <dgm:pt modelId="{C38CB34B-20D5-A14F-A1C5-FA347E66D94F}" type="pres">
      <dgm:prSet presAssocID="{5D263D79-BB59-4F4E-B04A-5FF5840D07E1}" presName="aNode" presStyleLbl="bgShp" presStyleIdx="0" presStyleCnt="2" custScaleX="67346" custScaleY="79817"/>
      <dgm:spPr/>
      <dgm:t>
        <a:bodyPr/>
        <a:lstStyle/>
        <a:p>
          <a:endParaRPr lang="en-US"/>
        </a:p>
      </dgm:t>
    </dgm:pt>
    <dgm:pt modelId="{121378ED-6E4D-4048-82F3-77FF297D3B5C}" type="pres">
      <dgm:prSet presAssocID="{5D263D79-BB59-4F4E-B04A-5FF5840D07E1}" presName="textNode" presStyleLbl="bgShp" presStyleIdx="0" presStyleCnt="2"/>
      <dgm:spPr/>
      <dgm:t>
        <a:bodyPr/>
        <a:lstStyle/>
        <a:p>
          <a:endParaRPr lang="en-US"/>
        </a:p>
      </dgm:t>
    </dgm:pt>
    <dgm:pt modelId="{1D00194B-A399-9A40-85C8-E7760811A3AA}" type="pres">
      <dgm:prSet presAssocID="{5D263D79-BB59-4F4E-B04A-5FF5840D07E1}" presName="compChildNode" presStyleCnt="0"/>
      <dgm:spPr/>
    </dgm:pt>
    <dgm:pt modelId="{2B643C67-5DC4-AE46-A33F-22B3817975C2}" type="pres">
      <dgm:prSet presAssocID="{5D263D79-BB59-4F4E-B04A-5FF5840D07E1}" presName="theInnerList" presStyleCnt="0"/>
      <dgm:spPr/>
    </dgm:pt>
    <dgm:pt modelId="{D07DA59B-A225-FA44-9F70-4F26301DADC0}" type="pres">
      <dgm:prSet presAssocID="{0C585FC3-7685-4D42-87A9-00F4C84D5A71}" presName="childNode" presStyleLbl="node1" presStyleIdx="0" presStyleCnt="18" custScaleX="112802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424E7-A1FF-134B-A142-229E0D96E680}" type="pres">
      <dgm:prSet presAssocID="{0C585FC3-7685-4D42-87A9-00F4C84D5A71}" presName="aSpace2" presStyleCnt="0"/>
      <dgm:spPr/>
    </dgm:pt>
    <dgm:pt modelId="{0796FFD2-128F-FF43-88FE-2049C265369B}" type="pres">
      <dgm:prSet presAssocID="{0CF83226-BF0F-824E-8D0D-8F7D5EEF0B27}" presName="childNode" presStyleLbl="node1" presStyleIdx="1" presStyleCnt="18" custScaleX="112593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7BE97-207F-F047-99F6-45B391D8A6C8}" type="pres">
      <dgm:prSet presAssocID="{0CF83226-BF0F-824E-8D0D-8F7D5EEF0B27}" presName="aSpace2" presStyleCnt="0"/>
      <dgm:spPr/>
    </dgm:pt>
    <dgm:pt modelId="{74FA7C01-23D2-EF47-9B00-9B04E17FE6B8}" type="pres">
      <dgm:prSet presAssocID="{A00703F1-5F95-644C-A411-2F61064B4B8B}" presName="childNode" presStyleLbl="node1" presStyleIdx="2" presStyleCnt="18" custScaleX="112593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ECA41-B050-394C-BC43-E10FFE46F0EB}" type="pres">
      <dgm:prSet presAssocID="{A00703F1-5F95-644C-A411-2F61064B4B8B}" presName="aSpace2" presStyleCnt="0"/>
      <dgm:spPr/>
    </dgm:pt>
    <dgm:pt modelId="{17933C5F-0075-3E4B-BBF8-4012FAB4E802}" type="pres">
      <dgm:prSet presAssocID="{9AEF80F9-574A-734D-A4F3-2340BE63677E}" presName="childNode" presStyleLbl="node1" presStyleIdx="3" presStyleCnt="18" custScaleX="112593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8236E-0AD2-3D49-BDA1-71B14593F9FC}" type="pres">
      <dgm:prSet presAssocID="{9AEF80F9-574A-734D-A4F3-2340BE63677E}" presName="aSpace2" presStyleCnt="0"/>
      <dgm:spPr/>
    </dgm:pt>
    <dgm:pt modelId="{C8A1BA76-0002-3A4B-82C8-6CE612338523}" type="pres">
      <dgm:prSet presAssocID="{DC296C4E-E824-F540-8C9C-B708FB0FE4BB}" presName="childNode" presStyleLbl="node1" presStyleIdx="4" presStyleCnt="18" custScaleX="112593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C9A36-5B71-8D4F-94F0-574BFA3D5206}" type="pres">
      <dgm:prSet presAssocID="{DC296C4E-E824-F540-8C9C-B708FB0FE4BB}" presName="aSpace2" presStyleCnt="0"/>
      <dgm:spPr/>
    </dgm:pt>
    <dgm:pt modelId="{6BA0F200-6ED1-1441-A602-478508A9951A}" type="pres">
      <dgm:prSet presAssocID="{1C253948-2932-8841-ADA0-0E39B29521EB}" presName="childNode" presStyleLbl="node1" presStyleIdx="5" presStyleCnt="18" custScaleX="112593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24CC6-F83A-164C-82B7-503CEB85C2DD}" type="pres">
      <dgm:prSet presAssocID="{1C253948-2932-8841-ADA0-0E39B29521EB}" presName="aSpace2" presStyleCnt="0"/>
      <dgm:spPr/>
    </dgm:pt>
    <dgm:pt modelId="{F4D14B39-DCEB-D640-8FAC-CAA72F86AC18}" type="pres">
      <dgm:prSet presAssocID="{1D78507A-7867-434F-8A21-98238A228D3F}" presName="childNode" presStyleLbl="node1" presStyleIdx="6" presStyleCnt="18" custScaleX="112593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79F93-02FC-0C4E-82B9-9DEE2FAE1BDC}" type="pres">
      <dgm:prSet presAssocID="{1D78507A-7867-434F-8A21-98238A228D3F}" presName="aSpace2" presStyleCnt="0"/>
      <dgm:spPr/>
    </dgm:pt>
    <dgm:pt modelId="{57DF0D8D-837E-204F-8524-3AAA1166F400}" type="pres">
      <dgm:prSet presAssocID="{A03C6783-BD8F-0348-9C18-2308F695B876}" presName="childNode" presStyleLbl="node1" presStyleIdx="7" presStyleCnt="18" custScaleX="112593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9C648-329C-484F-8CED-E3F5E1A1D233}" type="pres">
      <dgm:prSet presAssocID="{A03C6783-BD8F-0348-9C18-2308F695B876}" presName="aSpace2" presStyleCnt="0"/>
      <dgm:spPr/>
    </dgm:pt>
    <dgm:pt modelId="{16A2A76D-D00D-5740-A07F-B9552103ACE6}" type="pres">
      <dgm:prSet presAssocID="{9154E519-0348-9944-A2AC-7F380AFA086E}" presName="childNode" presStyleLbl="node1" presStyleIdx="8" presStyleCnt="18" custScaleX="112593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76045-1E81-8C42-BEA5-81F2B2253D37}" type="pres">
      <dgm:prSet presAssocID="{5D263D79-BB59-4F4E-B04A-5FF5840D07E1}" presName="aSpace" presStyleCnt="0"/>
      <dgm:spPr/>
    </dgm:pt>
    <dgm:pt modelId="{559A9F7A-359C-A346-95C2-0AC2F84EE182}" type="pres">
      <dgm:prSet presAssocID="{8E942247-AB39-8E49-9B0A-3C1A7590E760}" presName="compNode" presStyleCnt="0"/>
      <dgm:spPr/>
    </dgm:pt>
    <dgm:pt modelId="{884EBA43-B9A2-CA42-BC17-F46CB2B792A9}" type="pres">
      <dgm:prSet presAssocID="{8E942247-AB39-8E49-9B0A-3C1A7590E760}" presName="aNode" presStyleLbl="bgShp" presStyleIdx="1" presStyleCnt="2" custScaleX="70146" custScaleY="80917"/>
      <dgm:spPr/>
      <dgm:t>
        <a:bodyPr/>
        <a:lstStyle/>
        <a:p>
          <a:endParaRPr lang="en-US"/>
        </a:p>
      </dgm:t>
    </dgm:pt>
    <dgm:pt modelId="{F884209C-71B6-1C4C-9348-10F91AEAFCE6}" type="pres">
      <dgm:prSet presAssocID="{8E942247-AB39-8E49-9B0A-3C1A7590E760}" presName="textNode" presStyleLbl="bgShp" presStyleIdx="1" presStyleCnt="2"/>
      <dgm:spPr/>
      <dgm:t>
        <a:bodyPr/>
        <a:lstStyle/>
        <a:p>
          <a:endParaRPr lang="en-US"/>
        </a:p>
      </dgm:t>
    </dgm:pt>
    <dgm:pt modelId="{24F65C4E-9277-7746-8ACD-3DA35D6F2618}" type="pres">
      <dgm:prSet presAssocID="{8E942247-AB39-8E49-9B0A-3C1A7590E760}" presName="compChildNode" presStyleCnt="0"/>
      <dgm:spPr/>
    </dgm:pt>
    <dgm:pt modelId="{DC244DD8-F2B7-6D40-A7AA-5327744CAFDC}" type="pres">
      <dgm:prSet presAssocID="{8E942247-AB39-8E49-9B0A-3C1A7590E760}" presName="theInnerList" presStyleCnt="0"/>
      <dgm:spPr/>
    </dgm:pt>
    <dgm:pt modelId="{43140E56-E216-C64E-8FB6-98F0DE95F5BF}" type="pres">
      <dgm:prSet presAssocID="{7A80E20C-DFF2-4F41-9328-BB4634AD7C0E}" presName="childNode" presStyleLbl="node1" presStyleIdx="9" presStyleCnt="18" custScaleX="112593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BB0FC-CB97-4F42-94FF-A2B84774EB0E}" type="pres">
      <dgm:prSet presAssocID="{7A80E20C-DFF2-4F41-9328-BB4634AD7C0E}" presName="aSpace2" presStyleCnt="0"/>
      <dgm:spPr/>
    </dgm:pt>
    <dgm:pt modelId="{F3F82409-AC71-684D-9E5C-DE8B9BE71A1E}" type="pres">
      <dgm:prSet presAssocID="{AEE781CC-CDA0-D14D-81AA-230F0DF7687F}" presName="childNode" presStyleLbl="node1" presStyleIdx="10" presStyleCnt="18" custScaleX="112593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9CCE5-18E8-1342-A12B-60C3CD731E4B}" type="pres">
      <dgm:prSet presAssocID="{AEE781CC-CDA0-D14D-81AA-230F0DF7687F}" presName="aSpace2" presStyleCnt="0"/>
      <dgm:spPr/>
    </dgm:pt>
    <dgm:pt modelId="{19BA206F-DC03-B64C-8CC6-80BE842ACDBB}" type="pres">
      <dgm:prSet presAssocID="{094DA536-F0E3-334D-9A77-179A5905F417}" presName="childNode" presStyleLbl="node1" presStyleIdx="11" presStyleCnt="18" custScaleX="112593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A1C47-BC82-C747-BBD4-630B9F19A935}" type="pres">
      <dgm:prSet presAssocID="{094DA536-F0E3-334D-9A77-179A5905F417}" presName="aSpace2" presStyleCnt="0"/>
      <dgm:spPr/>
    </dgm:pt>
    <dgm:pt modelId="{918F065F-EA69-DA41-9A82-71DD55AFB9B5}" type="pres">
      <dgm:prSet presAssocID="{DDBF6E8C-11E1-A340-9D79-D3605114A52F}" presName="childNode" presStyleLbl="node1" presStyleIdx="12" presStyleCnt="18" custScaleX="112593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D3DFA-9C0A-B949-BDE1-84FC2D4E645E}" type="pres">
      <dgm:prSet presAssocID="{DDBF6E8C-11E1-A340-9D79-D3605114A52F}" presName="aSpace2" presStyleCnt="0"/>
      <dgm:spPr/>
    </dgm:pt>
    <dgm:pt modelId="{912ACF57-D5D4-714D-AA15-DFCEF6AA7996}" type="pres">
      <dgm:prSet presAssocID="{1BB2A85D-E267-6948-9767-601EC9BE5276}" presName="childNode" presStyleLbl="node1" presStyleIdx="13" presStyleCnt="18" custScaleX="112593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36FC7-7164-1546-B4C9-B2A7D8157B05}" type="pres">
      <dgm:prSet presAssocID="{1BB2A85D-E267-6948-9767-601EC9BE5276}" presName="aSpace2" presStyleCnt="0"/>
      <dgm:spPr/>
    </dgm:pt>
    <dgm:pt modelId="{BE5EF7EA-E769-D849-83E0-3C7F3E99F604}" type="pres">
      <dgm:prSet presAssocID="{05768FFD-DE5F-1C47-93A1-2E045559D717}" presName="childNode" presStyleLbl="node1" presStyleIdx="14" presStyleCnt="18" custScaleX="112593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C9141-9D57-5443-BD79-1B48348AE3A0}" type="pres">
      <dgm:prSet presAssocID="{05768FFD-DE5F-1C47-93A1-2E045559D717}" presName="aSpace2" presStyleCnt="0"/>
      <dgm:spPr/>
    </dgm:pt>
    <dgm:pt modelId="{BEE22F51-41D1-4249-A402-6FB1BB1CA8AC}" type="pres">
      <dgm:prSet presAssocID="{219ED86B-440F-6745-B592-EEE3ABC7A7FA}" presName="childNode" presStyleLbl="node1" presStyleIdx="15" presStyleCnt="18" custScaleX="112593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251C5-4A6B-5646-BBFB-1CEB7ADF622F}" type="pres">
      <dgm:prSet presAssocID="{219ED86B-440F-6745-B592-EEE3ABC7A7FA}" presName="aSpace2" presStyleCnt="0"/>
      <dgm:spPr/>
    </dgm:pt>
    <dgm:pt modelId="{EE5BD577-7F71-7F41-B7FF-3D86CBC3D1AD}" type="pres">
      <dgm:prSet presAssocID="{4938A49A-491F-4341-BA3E-31D68787155A}" presName="childNode" presStyleLbl="node1" presStyleIdx="16" presStyleCnt="18" custScaleX="112593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54B54-18C5-CD43-80F4-6DADEA7887C9}" type="pres">
      <dgm:prSet presAssocID="{4938A49A-491F-4341-BA3E-31D68787155A}" presName="aSpace2" presStyleCnt="0"/>
      <dgm:spPr/>
    </dgm:pt>
    <dgm:pt modelId="{1C8300B9-4DBF-7542-A60C-CB187760CD8F}" type="pres">
      <dgm:prSet presAssocID="{68297069-E287-8F4B-AC22-B1BDE1B3853F}" presName="childNode" presStyleLbl="node1" presStyleIdx="17" presStyleCnt="18" custScaleX="112593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58BCE1-F950-B54F-A9A6-7A561466AD1A}" srcId="{8E942247-AB39-8E49-9B0A-3C1A7590E760}" destId="{7A80E20C-DFF2-4F41-9328-BB4634AD7C0E}" srcOrd="0" destOrd="0" parTransId="{53504B6A-C065-C84A-8D32-068A05136962}" sibTransId="{FA7CF5D3-9F08-5744-BE8E-4E67057894A6}"/>
    <dgm:cxn modelId="{41BDCBA3-C206-CA4C-9D1D-2D77DC2210A5}" srcId="{949C20CB-717E-7440-851C-DBC1D2E0D125}" destId="{8E942247-AB39-8E49-9B0A-3C1A7590E760}" srcOrd="1" destOrd="0" parTransId="{796FCABF-7A8E-8E4A-AE3A-90334397E8D4}" sibTransId="{37E84B31-4CB9-E947-84E2-92B592B659B7}"/>
    <dgm:cxn modelId="{A0F94FCA-6C2A-AA4A-9448-7D07CFEA7A1A}" srcId="{8E942247-AB39-8E49-9B0A-3C1A7590E760}" destId="{1BB2A85D-E267-6948-9767-601EC9BE5276}" srcOrd="4" destOrd="0" parTransId="{E4B2C223-B74B-254E-BE78-A1C0BA956BC7}" sibTransId="{3AA30F34-25C2-8D4B-9699-2B27D1A37982}"/>
    <dgm:cxn modelId="{D2979483-2BD0-2D4C-B2F6-489C768823CF}" srcId="{8E942247-AB39-8E49-9B0A-3C1A7590E760}" destId="{AEE781CC-CDA0-D14D-81AA-230F0DF7687F}" srcOrd="1" destOrd="0" parTransId="{2299A9AD-D6DD-4C4F-9DB0-2711635508D6}" sibTransId="{B97395F8-5C98-F941-B9F2-6251F0BE3522}"/>
    <dgm:cxn modelId="{B2A7C86F-FF39-5641-AA2C-851FEDD1042B}" type="presOf" srcId="{5D263D79-BB59-4F4E-B04A-5FF5840D07E1}" destId="{121378ED-6E4D-4048-82F3-77FF297D3B5C}" srcOrd="1" destOrd="0" presId="urn:microsoft.com/office/officeart/2005/8/layout/lProcess2"/>
    <dgm:cxn modelId="{97F30E56-FF2B-0644-A7AC-019FA0010DA3}" srcId="{8E942247-AB39-8E49-9B0A-3C1A7590E760}" destId="{219ED86B-440F-6745-B592-EEE3ABC7A7FA}" srcOrd="6" destOrd="0" parTransId="{9BE63244-8847-0B47-9E01-E56A233414B2}" sibTransId="{0968A9FD-03A3-E943-B41A-B89332612CAB}"/>
    <dgm:cxn modelId="{832EC09B-3632-8245-B1D1-1B74147EE492}" type="presOf" srcId="{AEE781CC-CDA0-D14D-81AA-230F0DF7687F}" destId="{F3F82409-AC71-684D-9E5C-DE8B9BE71A1E}" srcOrd="0" destOrd="0" presId="urn:microsoft.com/office/officeart/2005/8/layout/lProcess2"/>
    <dgm:cxn modelId="{850AAB47-84A1-A84B-A95F-1C35EAA7F3DF}" type="presOf" srcId="{4938A49A-491F-4341-BA3E-31D68787155A}" destId="{EE5BD577-7F71-7F41-B7FF-3D86CBC3D1AD}" srcOrd="0" destOrd="0" presId="urn:microsoft.com/office/officeart/2005/8/layout/lProcess2"/>
    <dgm:cxn modelId="{6B8B7ED1-022A-BB4C-A21C-54618AF0548B}" srcId="{8E942247-AB39-8E49-9B0A-3C1A7590E760}" destId="{05768FFD-DE5F-1C47-93A1-2E045559D717}" srcOrd="5" destOrd="0" parTransId="{135E3E1A-FDE6-784C-90E9-F66E46C3D891}" sibTransId="{79444938-E9D6-264B-B7AC-59CC66D8CCDA}"/>
    <dgm:cxn modelId="{DD77953C-DD93-2E4D-BA2E-A882A5C7C427}" srcId="{5D263D79-BB59-4F4E-B04A-5FF5840D07E1}" destId="{A03C6783-BD8F-0348-9C18-2308F695B876}" srcOrd="7" destOrd="0" parTransId="{9EAFE324-AD02-AF4B-B25C-77E7372EC093}" sibTransId="{27F1AD5D-FDB7-2E4C-9577-E878B068D44D}"/>
    <dgm:cxn modelId="{88810899-8AA9-9B4E-AB05-C5FEE4BCE07F}" type="presOf" srcId="{949C20CB-717E-7440-851C-DBC1D2E0D125}" destId="{E04242E0-1E07-E648-86B8-D2E9A8843A6F}" srcOrd="0" destOrd="0" presId="urn:microsoft.com/office/officeart/2005/8/layout/lProcess2"/>
    <dgm:cxn modelId="{F58542F1-39AB-7143-8D79-4A1F13B97358}" type="presOf" srcId="{7A80E20C-DFF2-4F41-9328-BB4634AD7C0E}" destId="{43140E56-E216-C64E-8FB6-98F0DE95F5BF}" srcOrd="0" destOrd="0" presId="urn:microsoft.com/office/officeart/2005/8/layout/lProcess2"/>
    <dgm:cxn modelId="{664E35AC-CCFC-4C40-8D88-D7D6758AB3BA}" type="presOf" srcId="{DDBF6E8C-11E1-A340-9D79-D3605114A52F}" destId="{918F065F-EA69-DA41-9A82-71DD55AFB9B5}" srcOrd="0" destOrd="0" presId="urn:microsoft.com/office/officeart/2005/8/layout/lProcess2"/>
    <dgm:cxn modelId="{6A6511C3-2342-394E-BDE0-DC0D43835BCA}" srcId="{5D263D79-BB59-4F4E-B04A-5FF5840D07E1}" destId="{DC296C4E-E824-F540-8C9C-B708FB0FE4BB}" srcOrd="4" destOrd="0" parTransId="{E1FD9C7A-9DC3-2C4D-9FC4-8FE4048FE5F4}" sibTransId="{16B4208D-2C8C-F447-B405-E8526B23885B}"/>
    <dgm:cxn modelId="{D7996236-389E-1A45-A943-19D857BF56E4}" srcId="{5D263D79-BB59-4F4E-B04A-5FF5840D07E1}" destId="{0CF83226-BF0F-824E-8D0D-8F7D5EEF0B27}" srcOrd="1" destOrd="0" parTransId="{5A445763-B7B1-FE48-A3A4-E110E2496378}" sibTransId="{FBDF69F9-1F5C-1640-AB18-C4C5F436F52F}"/>
    <dgm:cxn modelId="{8B83E829-AB3F-0F4D-9E83-4455C2FBC70E}" type="presOf" srcId="{219ED86B-440F-6745-B592-EEE3ABC7A7FA}" destId="{BEE22F51-41D1-4249-A402-6FB1BB1CA8AC}" srcOrd="0" destOrd="0" presId="urn:microsoft.com/office/officeart/2005/8/layout/lProcess2"/>
    <dgm:cxn modelId="{9C3553E0-9ADE-D446-B9B9-81DD24CBA3DE}" type="presOf" srcId="{68297069-E287-8F4B-AC22-B1BDE1B3853F}" destId="{1C8300B9-4DBF-7542-A60C-CB187760CD8F}" srcOrd="0" destOrd="0" presId="urn:microsoft.com/office/officeart/2005/8/layout/lProcess2"/>
    <dgm:cxn modelId="{77858C51-BFB6-DD4D-ABA0-BE2B64E02D35}" type="presOf" srcId="{A03C6783-BD8F-0348-9C18-2308F695B876}" destId="{57DF0D8D-837E-204F-8524-3AAA1166F400}" srcOrd="0" destOrd="0" presId="urn:microsoft.com/office/officeart/2005/8/layout/lProcess2"/>
    <dgm:cxn modelId="{5640CFBB-16CB-FF40-A621-04D544D08F26}" srcId="{949C20CB-717E-7440-851C-DBC1D2E0D125}" destId="{5D263D79-BB59-4F4E-B04A-5FF5840D07E1}" srcOrd="0" destOrd="0" parTransId="{CE64F1D3-8C3D-7344-AC75-956EEF81795A}" sibTransId="{A7333F05-BC2C-3041-A337-C0EF565FC018}"/>
    <dgm:cxn modelId="{7D277738-E2EF-5B43-A563-07418744803C}" type="presOf" srcId="{9AEF80F9-574A-734D-A4F3-2340BE63677E}" destId="{17933C5F-0075-3E4B-BBF8-4012FAB4E802}" srcOrd="0" destOrd="0" presId="urn:microsoft.com/office/officeart/2005/8/layout/lProcess2"/>
    <dgm:cxn modelId="{AA1A0E1C-9AE0-0749-BDD9-F6F796030F4D}" srcId="{5D263D79-BB59-4F4E-B04A-5FF5840D07E1}" destId="{A00703F1-5F95-644C-A411-2F61064B4B8B}" srcOrd="2" destOrd="0" parTransId="{65037B5E-AE41-174C-AFCC-D595EA489462}" sibTransId="{26C5305C-D7F4-924E-B4F7-DFEA6BEC7EE0}"/>
    <dgm:cxn modelId="{D0A03797-9C23-BA47-AD00-ABE5CEE0E65F}" type="presOf" srcId="{5D263D79-BB59-4F4E-B04A-5FF5840D07E1}" destId="{C38CB34B-20D5-A14F-A1C5-FA347E66D94F}" srcOrd="0" destOrd="0" presId="urn:microsoft.com/office/officeart/2005/8/layout/lProcess2"/>
    <dgm:cxn modelId="{1DC198F3-66A8-D24C-B76A-C6570244F41F}" srcId="{8E942247-AB39-8E49-9B0A-3C1A7590E760}" destId="{DDBF6E8C-11E1-A340-9D79-D3605114A52F}" srcOrd="3" destOrd="0" parTransId="{E04D36F5-4729-CD43-BCD4-E8AD645378DB}" sibTransId="{18E1052F-CC16-B549-AC2E-AE0CEA9E5B98}"/>
    <dgm:cxn modelId="{62A20A09-7472-B44F-A8B1-866DF9A8163F}" srcId="{5D263D79-BB59-4F4E-B04A-5FF5840D07E1}" destId="{9AEF80F9-574A-734D-A4F3-2340BE63677E}" srcOrd="3" destOrd="0" parTransId="{944AE4E6-DA31-DC4D-A156-857F5ACB1698}" sibTransId="{3E9FC29F-6AEA-3746-9F92-07A449C2E0CE}"/>
    <dgm:cxn modelId="{A253D17F-B1CA-B148-9E31-3143EA127BE8}" type="presOf" srcId="{1BB2A85D-E267-6948-9767-601EC9BE5276}" destId="{912ACF57-D5D4-714D-AA15-DFCEF6AA7996}" srcOrd="0" destOrd="0" presId="urn:microsoft.com/office/officeart/2005/8/layout/lProcess2"/>
    <dgm:cxn modelId="{9CC51003-F942-244F-A878-BAAA0A2333C5}" srcId="{5D263D79-BB59-4F4E-B04A-5FF5840D07E1}" destId="{1C253948-2932-8841-ADA0-0E39B29521EB}" srcOrd="5" destOrd="0" parTransId="{05E6BDC4-0CFD-E94E-86D9-11C2895CA9FC}" sibTransId="{F39388D9-D21A-DA43-B170-C63BA7117A9F}"/>
    <dgm:cxn modelId="{B8D7C2EC-9CAC-AC4F-803E-D9EB63CB2744}" srcId="{5D263D79-BB59-4F4E-B04A-5FF5840D07E1}" destId="{9154E519-0348-9944-A2AC-7F380AFA086E}" srcOrd="8" destOrd="0" parTransId="{1E97283F-9A2A-BE4F-8ED1-EAC381F63A0E}" sibTransId="{0C63CDD5-BCF8-7B4D-B05A-751197FDBD9C}"/>
    <dgm:cxn modelId="{FB02E8AA-9800-A745-B1E2-55E7400E10FE}" srcId="{5D263D79-BB59-4F4E-B04A-5FF5840D07E1}" destId="{0C585FC3-7685-4D42-87A9-00F4C84D5A71}" srcOrd="0" destOrd="0" parTransId="{33F517FE-5918-F344-96EA-29FE0556F899}" sibTransId="{6DD756E7-E864-3943-AD22-168273B0C8CD}"/>
    <dgm:cxn modelId="{B8DAA0CB-D841-534B-89FF-D5BA05B91201}" type="presOf" srcId="{0C585FC3-7685-4D42-87A9-00F4C84D5A71}" destId="{D07DA59B-A225-FA44-9F70-4F26301DADC0}" srcOrd="0" destOrd="0" presId="urn:microsoft.com/office/officeart/2005/8/layout/lProcess2"/>
    <dgm:cxn modelId="{80417A4D-8E7A-E948-9436-2E18228D23BE}" srcId="{8E942247-AB39-8E49-9B0A-3C1A7590E760}" destId="{094DA536-F0E3-334D-9A77-179A5905F417}" srcOrd="2" destOrd="0" parTransId="{CFF0C1A9-828D-1B49-907A-CB0AE8B4876C}" sibTransId="{AC8556BB-32E6-834A-9BD2-87D34A95E54F}"/>
    <dgm:cxn modelId="{0FFD1F3B-B3AB-1249-A97F-CC9C5D6C9F12}" type="presOf" srcId="{1C253948-2932-8841-ADA0-0E39B29521EB}" destId="{6BA0F200-6ED1-1441-A602-478508A9951A}" srcOrd="0" destOrd="0" presId="urn:microsoft.com/office/officeart/2005/8/layout/lProcess2"/>
    <dgm:cxn modelId="{5901E6CA-4159-5740-8AA6-951C4A5E04A1}" type="presOf" srcId="{A00703F1-5F95-644C-A411-2F61064B4B8B}" destId="{74FA7C01-23D2-EF47-9B00-9B04E17FE6B8}" srcOrd="0" destOrd="0" presId="urn:microsoft.com/office/officeart/2005/8/layout/lProcess2"/>
    <dgm:cxn modelId="{9FF5C00A-47DC-F544-BF33-3FE459DBC670}" type="presOf" srcId="{9154E519-0348-9944-A2AC-7F380AFA086E}" destId="{16A2A76D-D00D-5740-A07F-B9552103ACE6}" srcOrd="0" destOrd="0" presId="urn:microsoft.com/office/officeart/2005/8/layout/lProcess2"/>
    <dgm:cxn modelId="{F8423E5C-DF3C-9A47-AEFB-48AD605C9E8C}" type="presOf" srcId="{094DA536-F0E3-334D-9A77-179A5905F417}" destId="{19BA206F-DC03-B64C-8CC6-80BE842ACDBB}" srcOrd="0" destOrd="0" presId="urn:microsoft.com/office/officeart/2005/8/layout/lProcess2"/>
    <dgm:cxn modelId="{0E444230-46E8-534C-9749-D39B83203724}" srcId="{8E942247-AB39-8E49-9B0A-3C1A7590E760}" destId="{68297069-E287-8F4B-AC22-B1BDE1B3853F}" srcOrd="8" destOrd="0" parTransId="{9A8380A5-EE2A-9D45-BD2F-9B398F290A09}" sibTransId="{71D7D57D-A364-8442-94C6-4EE6AF1921AB}"/>
    <dgm:cxn modelId="{A0E0038D-4C79-BD43-854B-B634B581C15C}" type="presOf" srcId="{1D78507A-7867-434F-8A21-98238A228D3F}" destId="{F4D14B39-DCEB-D640-8FAC-CAA72F86AC18}" srcOrd="0" destOrd="0" presId="urn:microsoft.com/office/officeart/2005/8/layout/lProcess2"/>
    <dgm:cxn modelId="{6B5D9636-7B53-0046-8381-C7A1D5C9A040}" type="presOf" srcId="{8E942247-AB39-8E49-9B0A-3C1A7590E760}" destId="{884EBA43-B9A2-CA42-BC17-F46CB2B792A9}" srcOrd="0" destOrd="0" presId="urn:microsoft.com/office/officeart/2005/8/layout/lProcess2"/>
    <dgm:cxn modelId="{6F6BED2D-C92C-704A-BC1D-4F20E1248996}" type="presOf" srcId="{DC296C4E-E824-F540-8C9C-B708FB0FE4BB}" destId="{C8A1BA76-0002-3A4B-82C8-6CE612338523}" srcOrd="0" destOrd="0" presId="urn:microsoft.com/office/officeart/2005/8/layout/lProcess2"/>
    <dgm:cxn modelId="{2D525D3E-60B3-2A4E-A8D4-322308C1C018}" srcId="{5D263D79-BB59-4F4E-B04A-5FF5840D07E1}" destId="{1D78507A-7867-434F-8A21-98238A228D3F}" srcOrd="6" destOrd="0" parTransId="{488F44B8-14A1-E444-BC2D-41A24D4F4A74}" sibTransId="{01C59524-A146-F94E-A2A5-01F4CAFB3AE2}"/>
    <dgm:cxn modelId="{C536C987-392A-DE40-9067-F4206B77BF83}" type="presOf" srcId="{8E942247-AB39-8E49-9B0A-3C1A7590E760}" destId="{F884209C-71B6-1C4C-9348-10F91AEAFCE6}" srcOrd="1" destOrd="0" presId="urn:microsoft.com/office/officeart/2005/8/layout/lProcess2"/>
    <dgm:cxn modelId="{33B705C5-5AA5-4045-AB90-ED2D31F7FEC4}" srcId="{8E942247-AB39-8E49-9B0A-3C1A7590E760}" destId="{4938A49A-491F-4341-BA3E-31D68787155A}" srcOrd="7" destOrd="0" parTransId="{70D43E4B-AF54-4C47-A8D6-6874ED7F1328}" sibTransId="{FD3FF9BD-E9D4-0D4F-B946-32D4DA421F17}"/>
    <dgm:cxn modelId="{D3B06D90-D332-164D-945D-8AE8B7550C78}" type="presOf" srcId="{0CF83226-BF0F-824E-8D0D-8F7D5EEF0B27}" destId="{0796FFD2-128F-FF43-88FE-2049C265369B}" srcOrd="0" destOrd="0" presId="urn:microsoft.com/office/officeart/2005/8/layout/lProcess2"/>
    <dgm:cxn modelId="{75FB2DE1-A645-6F44-B18F-1BEBBF2E2F45}" type="presOf" srcId="{05768FFD-DE5F-1C47-93A1-2E045559D717}" destId="{BE5EF7EA-E769-D849-83E0-3C7F3E99F604}" srcOrd="0" destOrd="0" presId="urn:microsoft.com/office/officeart/2005/8/layout/lProcess2"/>
    <dgm:cxn modelId="{BD868ED9-B478-2048-B438-6EB74059C39B}" type="presParOf" srcId="{E04242E0-1E07-E648-86B8-D2E9A8843A6F}" destId="{BF87C766-33FB-FF4C-A01F-BD51A2966CA4}" srcOrd="0" destOrd="0" presId="urn:microsoft.com/office/officeart/2005/8/layout/lProcess2"/>
    <dgm:cxn modelId="{8E46972C-0926-AE47-BE40-791CD00EB36F}" type="presParOf" srcId="{BF87C766-33FB-FF4C-A01F-BD51A2966CA4}" destId="{C38CB34B-20D5-A14F-A1C5-FA347E66D94F}" srcOrd="0" destOrd="0" presId="urn:microsoft.com/office/officeart/2005/8/layout/lProcess2"/>
    <dgm:cxn modelId="{AC65D643-5C64-6D49-9BFF-BB35F21BB1C1}" type="presParOf" srcId="{BF87C766-33FB-FF4C-A01F-BD51A2966CA4}" destId="{121378ED-6E4D-4048-82F3-77FF297D3B5C}" srcOrd="1" destOrd="0" presId="urn:microsoft.com/office/officeart/2005/8/layout/lProcess2"/>
    <dgm:cxn modelId="{53F95DC3-01DE-674B-B061-2DAE16CE52D4}" type="presParOf" srcId="{BF87C766-33FB-FF4C-A01F-BD51A2966CA4}" destId="{1D00194B-A399-9A40-85C8-E7760811A3AA}" srcOrd="2" destOrd="0" presId="urn:microsoft.com/office/officeart/2005/8/layout/lProcess2"/>
    <dgm:cxn modelId="{A8317286-4A40-6844-9D06-2CC83DA581B1}" type="presParOf" srcId="{1D00194B-A399-9A40-85C8-E7760811A3AA}" destId="{2B643C67-5DC4-AE46-A33F-22B3817975C2}" srcOrd="0" destOrd="0" presId="urn:microsoft.com/office/officeart/2005/8/layout/lProcess2"/>
    <dgm:cxn modelId="{46AB4211-1D56-C34F-90FE-8306BF31335B}" type="presParOf" srcId="{2B643C67-5DC4-AE46-A33F-22B3817975C2}" destId="{D07DA59B-A225-FA44-9F70-4F26301DADC0}" srcOrd="0" destOrd="0" presId="urn:microsoft.com/office/officeart/2005/8/layout/lProcess2"/>
    <dgm:cxn modelId="{5A345B63-4457-9C4F-BE9A-C494F4BEC4A2}" type="presParOf" srcId="{2B643C67-5DC4-AE46-A33F-22B3817975C2}" destId="{843424E7-A1FF-134B-A142-229E0D96E680}" srcOrd="1" destOrd="0" presId="urn:microsoft.com/office/officeart/2005/8/layout/lProcess2"/>
    <dgm:cxn modelId="{44F9776B-D525-594C-BBDD-0D87776FC758}" type="presParOf" srcId="{2B643C67-5DC4-AE46-A33F-22B3817975C2}" destId="{0796FFD2-128F-FF43-88FE-2049C265369B}" srcOrd="2" destOrd="0" presId="urn:microsoft.com/office/officeart/2005/8/layout/lProcess2"/>
    <dgm:cxn modelId="{8F2EB795-6E97-EE40-B48D-714B77ED82E0}" type="presParOf" srcId="{2B643C67-5DC4-AE46-A33F-22B3817975C2}" destId="{E587BE97-207F-F047-99F6-45B391D8A6C8}" srcOrd="3" destOrd="0" presId="urn:microsoft.com/office/officeart/2005/8/layout/lProcess2"/>
    <dgm:cxn modelId="{EF4853F8-82FE-B843-97F6-DCD62EBF044F}" type="presParOf" srcId="{2B643C67-5DC4-AE46-A33F-22B3817975C2}" destId="{74FA7C01-23D2-EF47-9B00-9B04E17FE6B8}" srcOrd="4" destOrd="0" presId="urn:microsoft.com/office/officeart/2005/8/layout/lProcess2"/>
    <dgm:cxn modelId="{BA859537-C115-9147-863D-EEBCA81F9241}" type="presParOf" srcId="{2B643C67-5DC4-AE46-A33F-22B3817975C2}" destId="{64BECA41-B050-394C-BC43-E10FFE46F0EB}" srcOrd="5" destOrd="0" presId="urn:microsoft.com/office/officeart/2005/8/layout/lProcess2"/>
    <dgm:cxn modelId="{873CE9D4-CF56-A740-B31E-57637E259E3C}" type="presParOf" srcId="{2B643C67-5DC4-AE46-A33F-22B3817975C2}" destId="{17933C5F-0075-3E4B-BBF8-4012FAB4E802}" srcOrd="6" destOrd="0" presId="urn:microsoft.com/office/officeart/2005/8/layout/lProcess2"/>
    <dgm:cxn modelId="{EC68D593-4F32-2149-A051-E6FEAFEDCA98}" type="presParOf" srcId="{2B643C67-5DC4-AE46-A33F-22B3817975C2}" destId="{3128236E-0AD2-3D49-BDA1-71B14593F9FC}" srcOrd="7" destOrd="0" presId="urn:microsoft.com/office/officeart/2005/8/layout/lProcess2"/>
    <dgm:cxn modelId="{F58A0B7B-3627-3740-982B-2AE68DAD23AA}" type="presParOf" srcId="{2B643C67-5DC4-AE46-A33F-22B3817975C2}" destId="{C8A1BA76-0002-3A4B-82C8-6CE612338523}" srcOrd="8" destOrd="0" presId="urn:microsoft.com/office/officeart/2005/8/layout/lProcess2"/>
    <dgm:cxn modelId="{0C9FDF1D-1A27-2441-8010-D248336F6FAE}" type="presParOf" srcId="{2B643C67-5DC4-AE46-A33F-22B3817975C2}" destId="{DD6C9A36-5B71-8D4F-94F0-574BFA3D5206}" srcOrd="9" destOrd="0" presId="urn:microsoft.com/office/officeart/2005/8/layout/lProcess2"/>
    <dgm:cxn modelId="{409388AB-5097-3642-9331-0AA8F9A87A8E}" type="presParOf" srcId="{2B643C67-5DC4-AE46-A33F-22B3817975C2}" destId="{6BA0F200-6ED1-1441-A602-478508A9951A}" srcOrd="10" destOrd="0" presId="urn:microsoft.com/office/officeart/2005/8/layout/lProcess2"/>
    <dgm:cxn modelId="{D86AA9A1-E866-C549-AFCD-D4DEBFEF4332}" type="presParOf" srcId="{2B643C67-5DC4-AE46-A33F-22B3817975C2}" destId="{5D524CC6-F83A-164C-82B7-503CEB85C2DD}" srcOrd="11" destOrd="0" presId="urn:microsoft.com/office/officeart/2005/8/layout/lProcess2"/>
    <dgm:cxn modelId="{C4B033C4-8A85-7549-A5A1-AB0FB010F05F}" type="presParOf" srcId="{2B643C67-5DC4-AE46-A33F-22B3817975C2}" destId="{F4D14B39-DCEB-D640-8FAC-CAA72F86AC18}" srcOrd="12" destOrd="0" presId="urn:microsoft.com/office/officeart/2005/8/layout/lProcess2"/>
    <dgm:cxn modelId="{FCF43F54-BDD8-154B-B487-E8338B53E27A}" type="presParOf" srcId="{2B643C67-5DC4-AE46-A33F-22B3817975C2}" destId="{ABF79F93-02FC-0C4E-82B9-9DEE2FAE1BDC}" srcOrd="13" destOrd="0" presId="urn:microsoft.com/office/officeart/2005/8/layout/lProcess2"/>
    <dgm:cxn modelId="{5FA6405D-7371-114B-A810-E1D8F372280C}" type="presParOf" srcId="{2B643C67-5DC4-AE46-A33F-22B3817975C2}" destId="{57DF0D8D-837E-204F-8524-3AAA1166F400}" srcOrd="14" destOrd="0" presId="urn:microsoft.com/office/officeart/2005/8/layout/lProcess2"/>
    <dgm:cxn modelId="{D2C92004-5564-7C40-8706-F8906EB4294A}" type="presParOf" srcId="{2B643C67-5DC4-AE46-A33F-22B3817975C2}" destId="{49E9C648-329C-484F-8CED-E3F5E1A1D233}" srcOrd="15" destOrd="0" presId="urn:microsoft.com/office/officeart/2005/8/layout/lProcess2"/>
    <dgm:cxn modelId="{8947CA89-0202-9545-B02B-1F5B7CDAD3DB}" type="presParOf" srcId="{2B643C67-5DC4-AE46-A33F-22B3817975C2}" destId="{16A2A76D-D00D-5740-A07F-B9552103ACE6}" srcOrd="16" destOrd="0" presId="urn:microsoft.com/office/officeart/2005/8/layout/lProcess2"/>
    <dgm:cxn modelId="{C0A1E413-707E-6643-AD67-8EA7E12FAF40}" type="presParOf" srcId="{E04242E0-1E07-E648-86B8-D2E9A8843A6F}" destId="{83B76045-1E81-8C42-BEA5-81F2B2253D37}" srcOrd="1" destOrd="0" presId="urn:microsoft.com/office/officeart/2005/8/layout/lProcess2"/>
    <dgm:cxn modelId="{52D3D231-585F-6944-9CAE-247C0B94BF5E}" type="presParOf" srcId="{E04242E0-1E07-E648-86B8-D2E9A8843A6F}" destId="{559A9F7A-359C-A346-95C2-0AC2F84EE182}" srcOrd="2" destOrd="0" presId="urn:microsoft.com/office/officeart/2005/8/layout/lProcess2"/>
    <dgm:cxn modelId="{5278173B-96CE-DD4D-887E-DED68211765B}" type="presParOf" srcId="{559A9F7A-359C-A346-95C2-0AC2F84EE182}" destId="{884EBA43-B9A2-CA42-BC17-F46CB2B792A9}" srcOrd="0" destOrd="0" presId="urn:microsoft.com/office/officeart/2005/8/layout/lProcess2"/>
    <dgm:cxn modelId="{38048B0E-53BC-C24C-8BBE-F6DF062378A5}" type="presParOf" srcId="{559A9F7A-359C-A346-95C2-0AC2F84EE182}" destId="{F884209C-71B6-1C4C-9348-10F91AEAFCE6}" srcOrd="1" destOrd="0" presId="urn:microsoft.com/office/officeart/2005/8/layout/lProcess2"/>
    <dgm:cxn modelId="{7BF93E7A-EC98-F242-B370-6D823CBB1F55}" type="presParOf" srcId="{559A9F7A-359C-A346-95C2-0AC2F84EE182}" destId="{24F65C4E-9277-7746-8ACD-3DA35D6F2618}" srcOrd="2" destOrd="0" presId="urn:microsoft.com/office/officeart/2005/8/layout/lProcess2"/>
    <dgm:cxn modelId="{9641D562-1CC9-0E47-8977-1D4C0FCC1C95}" type="presParOf" srcId="{24F65C4E-9277-7746-8ACD-3DA35D6F2618}" destId="{DC244DD8-F2B7-6D40-A7AA-5327744CAFDC}" srcOrd="0" destOrd="0" presId="urn:microsoft.com/office/officeart/2005/8/layout/lProcess2"/>
    <dgm:cxn modelId="{2B62E93C-C697-134E-9565-128022AC9713}" type="presParOf" srcId="{DC244DD8-F2B7-6D40-A7AA-5327744CAFDC}" destId="{43140E56-E216-C64E-8FB6-98F0DE95F5BF}" srcOrd="0" destOrd="0" presId="urn:microsoft.com/office/officeart/2005/8/layout/lProcess2"/>
    <dgm:cxn modelId="{3F3DC759-121D-4844-A3A9-3235D83A6A77}" type="presParOf" srcId="{DC244DD8-F2B7-6D40-A7AA-5327744CAFDC}" destId="{076BB0FC-CB97-4F42-94FF-A2B84774EB0E}" srcOrd="1" destOrd="0" presId="urn:microsoft.com/office/officeart/2005/8/layout/lProcess2"/>
    <dgm:cxn modelId="{0A3059C9-8BC4-AC4A-943D-6F3C93038D06}" type="presParOf" srcId="{DC244DD8-F2B7-6D40-A7AA-5327744CAFDC}" destId="{F3F82409-AC71-684D-9E5C-DE8B9BE71A1E}" srcOrd="2" destOrd="0" presId="urn:microsoft.com/office/officeart/2005/8/layout/lProcess2"/>
    <dgm:cxn modelId="{939CE93C-B1B9-F344-A6B9-36B79E5AFCC6}" type="presParOf" srcId="{DC244DD8-F2B7-6D40-A7AA-5327744CAFDC}" destId="{11B9CCE5-18E8-1342-A12B-60C3CD731E4B}" srcOrd="3" destOrd="0" presId="urn:microsoft.com/office/officeart/2005/8/layout/lProcess2"/>
    <dgm:cxn modelId="{4759FA0B-4538-5646-A43E-9EAD4F17A47D}" type="presParOf" srcId="{DC244DD8-F2B7-6D40-A7AA-5327744CAFDC}" destId="{19BA206F-DC03-B64C-8CC6-80BE842ACDBB}" srcOrd="4" destOrd="0" presId="urn:microsoft.com/office/officeart/2005/8/layout/lProcess2"/>
    <dgm:cxn modelId="{00D10F65-6D2E-5148-9E4F-0F2483691004}" type="presParOf" srcId="{DC244DD8-F2B7-6D40-A7AA-5327744CAFDC}" destId="{D69A1C47-BC82-C747-BBD4-630B9F19A935}" srcOrd="5" destOrd="0" presId="urn:microsoft.com/office/officeart/2005/8/layout/lProcess2"/>
    <dgm:cxn modelId="{9B585788-C861-6E47-93BE-32A60942A187}" type="presParOf" srcId="{DC244DD8-F2B7-6D40-A7AA-5327744CAFDC}" destId="{918F065F-EA69-DA41-9A82-71DD55AFB9B5}" srcOrd="6" destOrd="0" presId="urn:microsoft.com/office/officeart/2005/8/layout/lProcess2"/>
    <dgm:cxn modelId="{DDAC577A-531E-A447-BEF0-D3343BEC085B}" type="presParOf" srcId="{DC244DD8-F2B7-6D40-A7AA-5327744CAFDC}" destId="{58ED3DFA-9C0A-B949-BDE1-84FC2D4E645E}" srcOrd="7" destOrd="0" presId="urn:microsoft.com/office/officeart/2005/8/layout/lProcess2"/>
    <dgm:cxn modelId="{3B1B3F8B-3706-B24C-B09F-4998F368FC31}" type="presParOf" srcId="{DC244DD8-F2B7-6D40-A7AA-5327744CAFDC}" destId="{912ACF57-D5D4-714D-AA15-DFCEF6AA7996}" srcOrd="8" destOrd="0" presId="urn:microsoft.com/office/officeart/2005/8/layout/lProcess2"/>
    <dgm:cxn modelId="{BB72DA6D-ABE0-8548-B71D-7C7962922E8E}" type="presParOf" srcId="{DC244DD8-F2B7-6D40-A7AA-5327744CAFDC}" destId="{17F36FC7-7164-1546-B4C9-B2A7D8157B05}" srcOrd="9" destOrd="0" presId="urn:microsoft.com/office/officeart/2005/8/layout/lProcess2"/>
    <dgm:cxn modelId="{CBD67144-673A-6F49-A51A-5B7DB0D13A0D}" type="presParOf" srcId="{DC244DD8-F2B7-6D40-A7AA-5327744CAFDC}" destId="{BE5EF7EA-E769-D849-83E0-3C7F3E99F604}" srcOrd="10" destOrd="0" presId="urn:microsoft.com/office/officeart/2005/8/layout/lProcess2"/>
    <dgm:cxn modelId="{21D6DC5D-96E0-A34A-A731-81AD912C754B}" type="presParOf" srcId="{DC244DD8-F2B7-6D40-A7AA-5327744CAFDC}" destId="{408C9141-9D57-5443-BD79-1B48348AE3A0}" srcOrd="11" destOrd="0" presId="urn:microsoft.com/office/officeart/2005/8/layout/lProcess2"/>
    <dgm:cxn modelId="{EE07382E-1769-FE4F-9B89-52A91E7E6D41}" type="presParOf" srcId="{DC244DD8-F2B7-6D40-A7AA-5327744CAFDC}" destId="{BEE22F51-41D1-4249-A402-6FB1BB1CA8AC}" srcOrd="12" destOrd="0" presId="urn:microsoft.com/office/officeart/2005/8/layout/lProcess2"/>
    <dgm:cxn modelId="{4B4EB3C7-A5A9-DB47-BEDA-56EC3D848CF9}" type="presParOf" srcId="{DC244DD8-F2B7-6D40-A7AA-5327744CAFDC}" destId="{D1B251C5-4A6B-5646-BBFB-1CEB7ADF622F}" srcOrd="13" destOrd="0" presId="urn:microsoft.com/office/officeart/2005/8/layout/lProcess2"/>
    <dgm:cxn modelId="{224EB263-4634-224B-ADD5-F1B0F47E304B}" type="presParOf" srcId="{DC244DD8-F2B7-6D40-A7AA-5327744CAFDC}" destId="{EE5BD577-7F71-7F41-B7FF-3D86CBC3D1AD}" srcOrd="14" destOrd="0" presId="urn:microsoft.com/office/officeart/2005/8/layout/lProcess2"/>
    <dgm:cxn modelId="{19702A35-0833-3D40-B018-F9A551883123}" type="presParOf" srcId="{DC244DD8-F2B7-6D40-A7AA-5327744CAFDC}" destId="{BDC54B54-18C5-CD43-80F4-6DADEA7887C9}" srcOrd="15" destOrd="0" presId="urn:microsoft.com/office/officeart/2005/8/layout/lProcess2"/>
    <dgm:cxn modelId="{F66DE9C0-50BC-8A4E-849D-BD801C60130D}" type="presParOf" srcId="{DC244DD8-F2B7-6D40-A7AA-5327744CAFDC}" destId="{1C8300B9-4DBF-7542-A60C-CB187760CD8F}" srcOrd="1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132051-07C9-5C4F-90C4-A3570BF642FE}" type="doc">
      <dgm:prSet loTypeId="urn:microsoft.com/office/officeart/2005/8/layout/hList6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40AE76D-F188-3948-BB5D-D284A3F2576D}">
      <dgm:prSet/>
      <dgm:spPr/>
      <dgm:t>
        <a:bodyPr/>
        <a:lstStyle/>
        <a:p>
          <a:pPr rtl="0"/>
          <a:r>
            <a:rPr lang="de-DE" smtClean="0"/>
            <a:t>Setting up local design centers to design products for the own region - product with regional Aesthetic and cut. eg. ZARA is not that successful in China although they expanded fast in China.</a:t>
          </a:r>
          <a:endParaRPr lang="de-DE"/>
        </a:p>
      </dgm:t>
    </dgm:pt>
    <dgm:pt modelId="{3EF92049-CBBF-4041-A0CD-87FDBEA5EA80}" type="parTrans" cxnId="{66085EE2-AA94-4240-991F-FFDDB5607A47}">
      <dgm:prSet/>
      <dgm:spPr/>
      <dgm:t>
        <a:bodyPr/>
        <a:lstStyle/>
        <a:p>
          <a:endParaRPr lang="en-US"/>
        </a:p>
      </dgm:t>
    </dgm:pt>
    <dgm:pt modelId="{BDBB1456-5878-D147-A38C-8AF430682AA6}" type="sibTrans" cxnId="{66085EE2-AA94-4240-991F-FFDDB5607A47}">
      <dgm:prSet/>
      <dgm:spPr/>
      <dgm:t>
        <a:bodyPr/>
        <a:lstStyle/>
        <a:p>
          <a:endParaRPr lang="en-US"/>
        </a:p>
      </dgm:t>
    </dgm:pt>
    <dgm:pt modelId="{35B4B1C4-6299-EB4D-8FB3-8C2DC559B1CD}">
      <dgm:prSet/>
      <dgm:spPr/>
      <dgm:t>
        <a:bodyPr/>
        <a:lstStyle/>
        <a:p>
          <a:pPr rtl="0"/>
          <a:r>
            <a:rPr lang="de-DE" smtClean="0"/>
            <a:t>Setup own production center with high effiency and high speed operation nearby important market like Asia and America.</a:t>
          </a:r>
          <a:endParaRPr lang="de-DE"/>
        </a:p>
      </dgm:t>
    </dgm:pt>
    <dgm:pt modelId="{44D9ACEF-1993-E94A-BCC2-4E6B91D14FE0}" type="parTrans" cxnId="{9C24E7DD-5DBC-FF41-9CFE-0B84F5CF4E5A}">
      <dgm:prSet/>
      <dgm:spPr/>
      <dgm:t>
        <a:bodyPr/>
        <a:lstStyle/>
        <a:p>
          <a:endParaRPr lang="en-US"/>
        </a:p>
      </dgm:t>
    </dgm:pt>
    <dgm:pt modelId="{7B45CA32-31D6-3C40-8C69-7FF4F7763C17}" type="sibTrans" cxnId="{9C24E7DD-5DBC-FF41-9CFE-0B84F5CF4E5A}">
      <dgm:prSet/>
      <dgm:spPr/>
      <dgm:t>
        <a:bodyPr/>
        <a:lstStyle/>
        <a:p>
          <a:endParaRPr lang="en-US"/>
        </a:p>
      </dgm:t>
    </dgm:pt>
    <dgm:pt modelId="{59C22992-C5AF-AE4D-8692-F53ECC26A929}">
      <dgm:prSet/>
      <dgm:spPr/>
      <dgm:t>
        <a:bodyPr/>
        <a:lstStyle/>
        <a:p>
          <a:pPr rtl="0"/>
          <a:r>
            <a:rPr lang="de-DE" dirty="0" smtClean="0"/>
            <a:t>Setup </a:t>
          </a:r>
          <a:r>
            <a:rPr lang="de-DE" dirty="0" err="1" smtClean="0"/>
            <a:t>local</a:t>
          </a:r>
          <a:r>
            <a:rPr lang="de-DE" dirty="0" smtClean="0"/>
            <a:t> </a:t>
          </a:r>
          <a:r>
            <a:rPr lang="de-DE" dirty="0" err="1" smtClean="0"/>
            <a:t>distribution</a:t>
          </a:r>
          <a:r>
            <a:rPr lang="de-DE" dirty="0" smtClean="0"/>
            <a:t> </a:t>
          </a:r>
          <a:r>
            <a:rPr lang="de-DE" dirty="0" err="1" smtClean="0"/>
            <a:t>centers</a:t>
          </a:r>
          <a:r>
            <a:rPr lang="de-DE" dirty="0" smtClean="0"/>
            <a:t> </a:t>
          </a:r>
          <a:r>
            <a:rPr lang="de-DE" dirty="0" err="1" smtClean="0"/>
            <a:t>to</a:t>
          </a:r>
          <a:r>
            <a:rPr lang="de-DE" dirty="0" smtClean="0"/>
            <a:t> save </a:t>
          </a:r>
          <a:r>
            <a:rPr lang="de-DE" dirty="0" err="1" smtClean="0"/>
            <a:t>the</a:t>
          </a:r>
          <a:r>
            <a:rPr lang="de-DE" dirty="0" smtClean="0"/>
            <a:t> expensive </a:t>
          </a:r>
          <a:r>
            <a:rPr lang="de-DE" dirty="0" err="1" smtClean="0"/>
            <a:t>air</a:t>
          </a:r>
          <a:r>
            <a:rPr lang="de-DE" dirty="0" smtClean="0"/>
            <a:t> </a:t>
          </a:r>
          <a:r>
            <a:rPr lang="de-DE" dirty="0" err="1" smtClean="0"/>
            <a:t>freight</a:t>
          </a:r>
          <a:r>
            <a:rPr lang="de-DE" dirty="0" smtClean="0"/>
            <a:t> </a:t>
          </a:r>
          <a:r>
            <a:rPr lang="de-DE" dirty="0" err="1" smtClean="0"/>
            <a:t>costs</a:t>
          </a:r>
          <a:r>
            <a:rPr lang="de-DE" dirty="0" smtClean="0"/>
            <a:t> </a:t>
          </a:r>
          <a:r>
            <a:rPr lang="de-DE" dirty="0" err="1" smtClean="0"/>
            <a:t>and</a:t>
          </a:r>
          <a:r>
            <a:rPr lang="de-DE" dirty="0" smtClean="0"/>
            <a:t> </a:t>
          </a:r>
          <a:r>
            <a:rPr lang="de-DE" dirty="0" err="1" smtClean="0"/>
            <a:t>custom</a:t>
          </a:r>
          <a:r>
            <a:rPr lang="de-DE" dirty="0" smtClean="0"/>
            <a:t> </a:t>
          </a:r>
          <a:r>
            <a:rPr lang="de-DE" dirty="0" err="1" smtClean="0"/>
            <a:t>taxes</a:t>
          </a:r>
          <a:r>
            <a:rPr lang="de-DE" dirty="0" smtClean="0"/>
            <a:t>. </a:t>
          </a:r>
          <a:r>
            <a:rPr lang="de-DE" dirty="0" err="1" smtClean="0"/>
            <a:t>eg</a:t>
          </a:r>
          <a:r>
            <a:rPr lang="de-DE" dirty="0" smtClean="0"/>
            <a:t> in China ZARA </a:t>
          </a:r>
          <a:r>
            <a:rPr lang="de-DE" dirty="0" err="1" smtClean="0"/>
            <a:t>is</a:t>
          </a:r>
          <a:r>
            <a:rPr lang="de-DE" dirty="0" smtClean="0"/>
            <a:t> 30% </a:t>
          </a:r>
          <a:r>
            <a:rPr lang="de-DE" dirty="0" err="1" smtClean="0"/>
            <a:t>more</a:t>
          </a:r>
          <a:r>
            <a:rPr lang="de-DE" dirty="0" smtClean="0"/>
            <a:t> expensive </a:t>
          </a:r>
          <a:r>
            <a:rPr lang="de-DE" dirty="0" err="1" smtClean="0"/>
            <a:t>than</a:t>
          </a:r>
          <a:r>
            <a:rPr lang="de-DE" dirty="0" smtClean="0"/>
            <a:t> in Europe. </a:t>
          </a:r>
          <a:endParaRPr lang="de-DE" dirty="0"/>
        </a:p>
      </dgm:t>
    </dgm:pt>
    <dgm:pt modelId="{ABD2EFFD-206F-DE4C-A4B0-A45E7881CAC6}" type="parTrans" cxnId="{4131A218-36FD-5649-BDDF-9FAAA7B70F52}">
      <dgm:prSet/>
      <dgm:spPr/>
      <dgm:t>
        <a:bodyPr/>
        <a:lstStyle/>
        <a:p>
          <a:endParaRPr lang="en-US"/>
        </a:p>
      </dgm:t>
    </dgm:pt>
    <dgm:pt modelId="{82C6F135-3C5C-1446-8C9B-A87284E26470}" type="sibTrans" cxnId="{4131A218-36FD-5649-BDDF-9FAAA7B70F52}">
      <dgm:prSet/>
      <dgm:spPr/>
      <dgm:t>
        <a:bodyPr/>
        <a:lstStyle/>
        <a:p>
          <a:endParaRPr lang="en-US"/>
        </a:p>
      </dgm:t>
    </dgm:pt>
    <dgm:pt modelId="{375BAF87-F898-794B-83A6-827409BAF2F5}">
      <dgm:prSet/>
      <dgm:spPr/>
      <dgm:t>
        <a:bodyPr/>
        <a:lstStyle/>
        <a:p>
          <a:pPr rtl="0"/>
          <a:r>
            <a:rPr lang="de-DE" smtClean="0"/>
            <a:t>Marketing and advertisement in a unkown market like China and US.</a:t>
          </a:r>
          <a:endParaRPr lang="de-DE"/>
        </a:p>
      </dgm:t>
    </dgm:pt>
    <dgm:pt modelId="{42FDC35F-370F-7E44-8482-57FF3B87CD04}" type="parTrans" cxnId="{8DF2C7B1-804C-1242-87C0-D4A79FB2A591}">
      <dgm:prSet/>
      <dgm:spPr/>
      <dgm:t>
        <a:bodyPr/>
        <a:lstStyle/>
        <a:p>
          <a:endParaRPr lang="en-US"/>
        </a:p>
      </dgm:t>
    </dgm:pt>
    <dgm:pt modelId="{AC58497B-4C00-B84B-8B76-96CD98059FE9}" type="sibTrans" cxnId="{8DF2C7B1-804C-1242-87C0-D4A79FB2A591}">
      <dgm:prSet/>
      <dgm:spPr/>
      <dgm:t>
        <a:bodyPr/>
        <a:lstStyle/>
        <a:p>
          <a:endParaRPr lang="en-US"/>
        </a:p>
      </dgm:t>
    </dgm:pt>
    <dgm:pt modelId="{76919977-4FE1-6C40-9EEE-AA21102C85F4}" type="pres">
      <dgm:prSet presAssocID="{D3132051-07C9-5C4F-90C4-A3570BF642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580B6A-085E-714A-87F9-88CF1C1C8597}" type="pres">
      <dgm:prSet presAssocID="{240AE76D-F188-3948-BB5D-D284A3F257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AA7C5-A4F9-DB46-A70E-DA72E3D25C86}" type="pres">
      <dgm:prSet presAssocID="{BDBB1456-5878-D147-A38C-8AF430682AA6}" presName="sibTrans" presStyleCnt="0"/>
      <dgm:spPr/>
    </dgm:pt>
    <dgm:pt modelId="{6D372E8E-8D0D-7346-9E9B-04C50605852C}" type="pres">
      <dgm:prSet presAssocID="{35B4B1C4-6299-EB4D-8FB3-8C2DC559B1C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FCD17-A549-CF40-8B13-AE49CD6A4972}" type="pres">
      <dgm:prSet presAssocID="{7B45CA32-31D6-3C40-8C69-7FF4F7763C17}" presName="sibTrans" presStyleCnt="0"/>
      <dgm:spPr/>
    </dgm:pt>
    <dgm:pt modelId="{1D651B68-95C6-A849-A16C-BF7866079B73}" type="pres">
      <dgm:prSet presAssocID="{59C22992-C5AF-AE4D-8692-F53ECC26A92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43A0C-EDB5-944A-95D0-8B36051C162D}" type="pres">
      <dgm:prSet presAssocID="{82C6F135-3C5C-1446-8C9B-A87284E26470}" presName="sibTrans" presStyleCnt="0"/>
      <dgm:spPr/>
    </dgm:pt>
    <dgm:pt modelId="{94AB6398-FC1D-0F4C-B3AA-90362CCB8BF6}" type="pres">
      <dgm:prSet presAssocID="{375BAF87-F898-794B-83A6-827409BAF2F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414BCE-5D9B-DE4A-B217-EEA82C9E2218}" type="presOf" srcId="{35B4B1C4-6299-EB4D-8FB3-8C2DC559B1CD}" destId="{6D372E8E-8D0D-7346-9E9B-04C50605852C}" srcOrd="0" destOrd="0" presId="urn:microsoft.com/office/officeart/2005/8/layout/hList6"/>
    <dgm:cxn modelId="{BB2ED3A4-4108-E34B-ACEE-E4464C8A45A4}" type="presOf" srcId="{375BAF87-F898-794B-83A6-827409BAF2F5}" destId="{94AB6398-FC1D-0F4C-B3AA-90362CCB8BF6}" srcOrd="0" destOrd="0" presId="urn:microsoft.com/office/officeart/2005/8/layout/hList6"/>
    <dgm:cxn modelId="{EE38FBBC-6308-E141-B031-76E2402851B5}" type="presOf" srcId="{59C22992-C5AF-AE4D-8692-F53ECC26A929}" destId="{1D651B68-95C6-A849-A16C-BF7866079B73}" srcOrd="0" destOrd="0" presId="urn:microsoft.com/office/officeart/2005/8/layout/hList6"/>
    <dgm:cxn modelId="{4131A218-36FD-5649-BDDF-9FAAA7B70F52}" srcId="{D3132051-07C9-5C4F-90C4-A3570BF642FE}" destId="{59C22992-C5AF-AE4D-8692-F53ECC26A929}" srcOrd="2" destOrd="0" parTransId="{ABD2EFFD-206F-DE4C-A4B0-A45E7881CAC6}" sibTransId="{82C6F135-3C5C-1446-8C9B-A87284E26470}"/>
    <dgm:cxn modelId="{AFD6BDE5-D263-EF45-85F9-D05674F5252F}" type="presOf" srcId="{D3132051-07C9-5C4F-90C4-A3570BF642FE}" destId="{76919977-4FE1-6C40-9EEE-AA21102C85F4}" srcOrd="0" destOrd="0" presId="urn:microsoft.com/office/officeart/2005/8/layout/hList6"/>
    <dgm:cxn modelId="{824EFAA4-E38C-A846-8415-2096390B92AE}" type="presOf" srcId="{240AE76D-F188-3948-BB5D-D284A3F2576D}" destId="{42580B6A-085E-714A-87F9-88CF1C1C8597}" srcOrd="0" destOrd="0" presId="urn:microsoft.com/office/officeart/2005/8/layout/hList6"/>
    <dgm:cxn modelId="{8DF2C7B1-804C-1242-87C0-D4A79FB2A591}" srcId="{D3132051-07C9-5C4F-90C4-A3570BF642FE}" destId="{375BAF87-F898-794B-83A6-827409BAF2F5}" srcOrd="3" destOrd="0" parTransId="{42FDC35F-370F-7E44-8482-57FF3B87CD04}" sibTransId="{AC58497B-4C00-B84B-8B76-96CD98059FE9}"/>
    <dgm:cxn modelId="{66085EE2-AA94-4240-991F-FFDDB5607A47}" srcId="{D3132051-07C9-5C4F-90C4-A3570BF642FE}" destId="{240AE76D-F188-3948-BB5D-D284A3F2576D}" srcOrd="0" destOrd="0" parTransId="{3EF92049-CBBF-4041-A0CD-87FDBEA5EA80}" sibTransId="{BDBB1456-5878-D147-A38C-8AF430682AA6}"/>
    <dgm:cxn modelId="{9C24E7DD-5DBC-FF41-9CFE-0B84F5CF4E5A}" srcId="{D3132051-07C9-5C4F-90C4-A3570BF642FE}" destId="{35B4B1C4-6299-EB4D-8FB3-8C2DC559B1CD}" srcOrd="1" destOrd="0" parTransId="{44D9ACEF-1993-E94A-BCC2-4E6B91D14FE0}" sibTransId="{7B45CA32-31D6-3C40-8C69-7FF4F7763C17}"/>
    <dgm:cxn modelId="{19650FF5-751E-C847-B15C-5741263162C8}" type="presParOf" srcId="{76919977-4FE1-6C40-9EEE-AA21102C85F4}" destId="{42580B6A-085E-714A-87F9-88CF1C1C8597}" srcOrd="0" destOrd="0" presId="urn:microsoft.com/office/officeart/2005/8/layout/hList6"/>
    <dgm:cxn modelId="{36962C1E-B187-C245-ADC7-F19A76710327}" type="presParOf" srcId="{76919977-4FE1-6C40-9EEE-AA21102C85F4}" destId="{27BAA7C5-A4F9-DB46-A70E-DA72E3D25C86}" srcOrd="1" destOrd="0" presId="urn:microsoft.com/office/officeart/2005/8/layout/hList6"/>
    <dgm:cxn modelId="{8435DC87-FFA9-874A-A689-59B238E2BC4A}" type="presParOf" srcId="{76919977-4FE1-6C40-9EEE-AA21102C85F4}" destId="{6D372E8E-8D0D-7346-9E9B-04C50605852C}" srcOrd="2" destOrd="0" presId="urn:microsoft.com/office/officeart/2005/8/layout/hList6"/>
    <dgm:cxn modelId="{DD6A9169-B1A4-2D41-A53A-D528348249BB}" type="presParOf" srcId="{76919977-4FE1-6C40-9EEE-AA21102C85F4}" destId="{680FCD17-A549-CF40-8B13-AE49CD6A4972}" srcOrd="3" destOrd="0" presId="urn:microsoft.com/office/officeart/2005/8/layout/hList6"/>
    <dgm:cxn modelId="{0A941132-66E6-A54A-B47E-96924FBC56DD}" type="presParOf" srcId="{76919977-4FE1-6C40-9EEE-AA21102C85F4}" destId="{1D651B68-95C6-A849-A16C-BF7866079B73}" srcOrd="4" destOrd="0" presId="urn:microsoft.com/office/officeart/2005/8/layout/hList6"/>
    <dgm:cxn modelId="{79EFC7AE-44CF-4849-8038-3658FAD51A9D}" type="presParOf" srcId="{76919977-4FE1-6C40-9EEE-AA21102C85F4}" destId="{17943A0C-EDB5-944A-95D0-8B36051C162D}" srcOrd="5" destOrd="0" presId="urn:microsoft.com/office/officeart/2005/8/layout/hList6"/>
    <dgm:cxn modelId="{8130A091-100D-B44D-8400-DEE657B481BB}" type="presParOf" srcId="{76919977-4FE1-6C40-9EEE-AA21102C85F4}" destId="{94AB6398-FC1D-0F4C-B3AA-90362CCB8BF6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F49DE3-4D7E-4C4A-A0F4-E08D24E38208}" type="doc">
      <dgm:prSet loTypeId="urn:microsoft.com/office/officeart/2005/8/layout/default#1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6DCCA42-CFFB-BD41-BD63-40B5B7D5823F}">
      <dgm:prSet/>
      <dgm:spPr/>
      <dgm:t>
        <a:bodyPr/>
        <a:lstStyle/>
        <a:p>
          <a:pPr rtl="0"/>
          <a:r>
            <a:rPr lang="de-DE" dirty="0" smtClean="0"/>
            <a:t>Design, </a:t>
          </a:r>
          <a:r>
            <a:rPr lang="de-DE" dirty="0" err="1" smtClean="0"/>
            <a:t>speed</a:t>
          </a:r>
          <a:r>
            <a:rPr lang="de-DE" dirty="0" smtClean="0"/>
            <a:t> </a:t>
          </a:r>
          <a:r>
            <a:rPr lang="de-DE" dirty="0" err="1" smtClean="0"/>
            <a:t>and</a:t>
          </a:r>
          <a:r>
            <a:rPr lang="de-DE" dirty="0" smtClean="0"/>
            <a:t> </a:t>
          </a:r>
          <a:r>
            <a:rPr lang="de-DE" dirty="0" err="1" smtClean="0"/>
            <a:t>responsiveness</a:t>
          </a:r>
          <a:r>
            <a:rPr lang="de-DE" dirty="0" smtClean="0"/>
            <a:t> </a:t>
          </a:r>
          <a:r>
            <a:rPr lang="de-DE" dirty="0" err="1" smtClean="0"/>
            <a:t>are</a:t>
          </a:r>
          <a:r>
            <a:rPr lang="de-DE" dirty="0" smtClean="0"/>
            <a:t> </a:t>
          </a:r>
          <a:r>
            <a:rPr lang="de-DE" dirty="0" err="1" smtClean="0"/>
            <a:t>more</a:t>
          </a:r>
          <a:r>
            <a:rPr lang="de-DE" dirty="0" smtClean="0"/>
            <a:t> </a:t>
          </a:r>
          <a:r>
            <a:rPr lang="de-DE" dirty="0" err="1" smtClean="0"/>
            <a:t>important</a:t>
          </a:r>
          <a:r>
            <a:rPr lang="de-DE" dirty="0" smtClean="0"/>
            <a:t> </a:t>
          </a:r>
          <a:r>
            <a:rPr lang="de-DE" dirty="0" err="1" smtClean="0"/>
            <a:t>than</a:t>
          </a:r>
          <a:r>
            <a:rPr lang="de-DE" dirty="0" smtClean="0"/>
            <a:t> </a:t>
          </a:r>
          <a:r>
            <a:rPr lang="de-DE" dirty="0" err="1" smtClean="0"/>
            <a:t>costs</a:t>
          </a:r>
          <a:endParaRPr lang="de-DE" dirty="0"/>
        </a:p>
      </dgm:t>
    </dgm:pt>
    <dgm:pt modelId="{DF0718C4-8787-E242-86B3-4CCD64AD394A}" type="parTrans" cxnId="{E571E5AF-AE08-7D46-9C02-A947C3902D7C}">
      <dgm:prSet/>
      <dgm:spPr/>
      <dgm:t>
        <a:bodyPr/>
        <a:lstStyle/>
        <a:p>
          <a:endParaRPr lang="en-US"/>
        </a:p>
      </dgm:t>
    </dgm:pt>
    <dgm:pt modelId="{9454A22F-3C5E-8C4C-A036-2B2E8567B3D4}" type="sibTrans" cxnId="{E571E5AF-AE08-7D46-9C02-A947C3902D7C}">
      <dgm:prSet/>
      <dgm:spPr/>
      <dgm:t>
        <a:bodyPr/>
        <a:lstStyle/>
        <a:p>
          <a:endParaRPr lang="en-US"/>
        </a:p>
      </dgm:t>
    </dgm:pt>
    <dgm:pt modelId="{DF5793F9-FF05-5843-AA01-56BCDF2FCE9C}">
      <dgm:prSet/>
      <dgm:spPr/>
      <dgm:t>
        <a:bodyPr/>
        <a:lstStyle/>
        <a:p>
          <a:pPr rtl="0"/>
          <a:r>
            <a:rPr lang="de-DE" dirty="0" err="1" smtClean="0"/>
            <a:t>Centralized</a:t>
          </a:r>
          <a:r>
            <a:rPr lang="de-DE" dirty="0" smtClean="0"/>
            <a:t> </a:t>
          </a:r>
          <a:r>
            <a:rPr lang="de-DE" dirty="0" err="1" smtClean="0"/>
            <a:t>production</a:t>
          </a:r>
          <a:r>
            <a:rPr lang="de-DE" dirty="0" smtClean="0"/>
            <a:t> </a:t>
          </a:r>
          <a:r>
            <a:rPr lang="de-DE" dirty="0" err="1" smtClean="0"/>
            <a:t>nearby</a:t>
          </a:r>
          <a:r>
            <a:rPr lang="de-DE" dirty="0" smtClean="0"/>
            <a:t> Spain was </a:t>
          </a:r>
          <a:r>
            <a:rPr lang="de-DE" dirty="0" err="1" smtClean="0"/>
            <a:t>the</a:t>
          </a:r>
          <a:r>
            <a:rPr lang="de-DE" dirty="0" smtClean="0"/>
            <a:t> </a:t>
          </a:r>
          <a:r>
            <a:rPr lang="de-DE" dirty="0" err="1" smtClean="0"/>
            <a:t>key</a:t>
          </a:r>
          <a:r>
            <a:rPr lang="de-DE" dirty="0" smtClean="0"/>
            <a:t> </a:t>
          </a:r>
          <a:r>
            <a:rPr lang="de-DE" dirty="0" err="1" smtClean="0"/>
            <a:t>for</a:t>
          </a:r>
          <a:r>
            <a:rPr lang="de-DE" dirty="0" smtClean="0"/>
            <a:t> </a:t>
          </a:r>
          <a:r>
            <a:rPr lang="de-DE" dirty="0" err="1" smtClean="0"/>
            <a:t>speed</a:t>
          </a:r>
          <a:endParaRPr lang="de-DE" dirty="0"/>
        </a:p>
      </dgm:t>
    </dgm:pt>
    <dgm:pt modelId="{F99521C1-B74F-3143-AFC4-5C63863F4180}" type="parTrans" cxnId="{5CAA0A84-B37B-6A4C-8DA8-56A1768245BC}">
      <dgm:prSet/>
      <dgm:spPr/>
      <dgm:t>
        <a:bodyPr/>
        <a:lstStyle/>
        <a:p>
          <a:endParaRPr lang="en-US"/>
        </a:p>
      </dgm:t>
    </dgm:pt>
    <dgm:pt modelId="{E29D8E41-6881-C34C-99F9-896B53EF92CD}" type="sibTrans" cxnId="{5CAA0A84-B37B-6A4C-8DA8-56A1768245BC}">
      <dgm:prSet/>
      <dgm:spPr/>
      <dgm:t>
        <a:bodyPr/>
        <a:lstStyle/>
        <a:p>
          <a:endParaRPr lang="en-US"/>
        </a:p>
      </dgm:t>
    </dgm:pt>
    <dgm:pt modelId="{A9EFE919-8BE1-8843-B1A0-55618450A21D}">
      <dgm:prSet/>
      <dgm:spPr/>
      <dgm:t>
        <a:bodyPr/>
        <a:lstStyle/>
        <a:p>
          <a:pPr rtl="0"/>
          <a:r>
            <a:rPr lang="de-DE" smtClean="0"/>
            <a:t>Creating more and more the look/feel of luxury stores </a:t>
          </a:r>
          <a:endParaRPr lang="de-DE"/>
        </a:p>
      </dgm:t>
    </dgm:pt>
    <dgm:pt modelId="{E6B12BAD-5B08-884D-BCCA-45A9B156BC1F}" type="parTrans" cxnId="{CA1D57D3-D2F8-3F4A-9861-D74B1F368A81}">
      <dgm:prSet/>
      <dgm:spPr/>
      <dgm:t>
        <a:bodyPr/>
        <a:lstStyle/>
        <a:p>
          <a:endParaRPr lang="en-US"/>
        </a:p>
      </dgm:t>
    </dgm:pt>
    <dgm:pt modelId="{152C5D60-DF89-FF41-8AC8-6D7329DEFD79}" type="sibTrans" cxnId="{CA1D57D3-D2F8-3F4A-9861-D74B1F368A81}">
      <dgm:prSet/>
      <dgm:spPr/>
      <dgm:t>
        <a:bodyPr/>
        <a:lstStyle/>
        <a:p>
          <a:endParaRPr lang="en-US"/>
        </a:p>
      </dgm:t>
    </dgm:pt>
    <dgm:pt modelId="{9D56C3F8-8C80-E747-84E8-06BE2B691587}">
      <dgm:prSet/>
      <dgm:spPr/>
      <dgm:t>
        <a:bodyPr/>
        <a:lstStyle/>
        <a:p>
          <a:pPr rtl="0"/>
          <a:r>
            <a:rPr lang="de-DE" dirty="0" smtClean="0"/>
            <a:t>Smart </a:t>
          </a:r>
          <a:r>
            <a:rPr lang="de-DE" dirty="0" err="1" smtClean="0"/>
            <a:t>marketing</a:t>
          </a:r>
          <a:r>
            <a:rPr lang="de-DE" dirty="0" smtClean="0"/>
            <a:t> </a:t>
          </a:r>
          <a:r>
            <a:rPr lang="de-DE" dirty="0" err="1" smtClean="0"/>
            <a:t>concept</a:t>
          </a:r>
          <a:r>
            <a:rPr lang="de-DE" dirty="0" smtClean="0"/>
            <a:t>, </a:t>
          </a:r>
          <a:r>
            <a:rPr lang="de-DE" dirty="0" err="1" smtClean="0"/>
            <a:t>no</a:t>
          </a:r>
          <a:r>
            <a:rPr lang="de-DE" dirty="0" smtClean="0"/>
            <a:t> </a:t>
          </a:r>
          <a:r>
            <a:rPr lang="de-DE" dirty="0" err="1" smtClean="0"/>
            <a:t>more</a:t>
          </a:r>
          <a:r>
            <a:rPr lang="de-DE" dirty="0" smtClean="0"/>
            <a:t> </a:t>
          </a:r>
          <a:r>
            <a:rPr lang="de-DE" dirty="0" err="1" smtClean="0"/>
            <a:t>than</a:t>
          </a:r>
          <a:r>
            <a:rPr lang="de-DE" dirty="0" smtClean="0"/>
            <a:t> 2 extra </a:t>
          </a:r>
          <a:r>
            <a:rPr lang="de-DE" dirty="0" err="1" smtClean="0"/>
            <a:t>orders</a:t>
          </a:r>
          <a:r>
            <a:rPr lang="de-DE" dirty="0" smtClean="0"/>
            <a:t>, </a:t>
          </a:r>
          <a:r>
            <a:rPr lang="de-DE" dirty="0" err="1" smtClean="0"/>
            <a:t>even</a:t>
          </a:r>
          <a:r>
            <a:rPr lang="de-DE" dirty="0" smtClean="0"/>
            <a:t> </a:t>
          </a:r>
          <a:r>
            <a:rPr lang="de-DE" dirty="0" err="1" smtClean="0"/>
            <a:t>for</a:t>
          </a:r>
          <a:r>
            <a:rPr lang="de-DE" dirty="0" smtClean="0"/>
            <a:t> </a:t>
          </a:r>
          <a:r>
            <a:rPr lang="de-DE" dirty="0" err="1" smtClean="0"/>
            <a:t>best</a:t>
          </a:r>
          <a:r>
            <a:rPr lang="de-DE" dirty="0" smtClean="0"/>
            <a:t> </a:t>
          </a:r>
          <a:r>
            <a:rPr lang="de-DE" dirty="0" err="1" smtClean="0"/>
            <a:t>sellers</a:t>
          </a:r>
          <a:r>
            <a:rPr lang="de-DE" dirty="0" smtClean="0"/>
            <a:t>.</a:t>
          </a:r>
          <a:endParaRPr lang="de-DE" dirty="0"/>
        </a:p>
      </dgm:t>
    </dgm:pt>
    <dgm:pt modelId="{E105F917-A37C-134C-8782-E557A4F29B96}" type="parTrans" cxnId="{FF187CF4-8688-8743-AF4B-6CA9B22C7792}">
      <dgm:prSet/>
      <dgm:spPr/>
      <dgm:t>
        <a:bodyPr/>
        <a:lstStyle/>
        <a:p>
          <a:endParaRPr lang="en-US"/>
        </a:p>
      </dgm:t>
    </dgm:pt>
    <dgm:pt modelId="{F81751F1-07ED-F44B-90BB-0B2B50037F59}" type="sibTrans" cxnId="{FF187CF4-8688-8743-AF4B-6CA9B22C7792}">
      <dgm:prSet/>
      <dgm:spPr/>
      <dgm:t>
        <a:bodyPr/>
        <a:lstStyle/>
        <a:p>
          <a:endParaRPr lang="en-US"/>
        </a:p>
      </dgm:t>
    </dgm:pt>
    <dgm:pt modelId="{F721630A-6B77-AE4B-BB76-1DB655EFA865}">
      <dgm:prSet/>
      <dgm:spPr/>
      <dgm:t>
        <a:bodyPr/>
        <a:lstStyle/>
        <a:p>
          <a:pPr rtl="0"/>
          <a:r>
            <a:rPr lang="de-DE" dirty="0" err="1" smtClean="0"/>
            <a:t>Encourages</a:t>
          </a:r>
          <a:r>
            <a:rPr lang="de-DE" dirty="0" smtClean="0"/>
            <a:t> </a:t>
          </a:r>
          <a:r>
            <a:rPr lang="de-DE" dirty="0" err="1" smtClean="0"/>
            <a:t>customer</a:t>
          </a:r>
          <a:r>
            <a:rPr lang="de-DE" dirty="0" smtClean="0"/>
            <a:t> </a:t>
          </a:r>
          <a:r>
            <a:rPr lang="de-DE" dirty="0" err="1" smtClean="0"/>
            <a:t>to</a:t>
          </a:r>
          <a:r>
            <a:rPr lang="de-DE" dirty="0" smtClean="0"/>
            <a:t> </a:t>
          </a:r>
          <a:r>
            <a:rPr lang="de-DE" dirty="0" err="1" smtClean="0"/>
            <a:t>buy</a:t>
          </a:r>
          <a:r>
            <a:rPr lang="de-DE" dirty="0" smtClean="0"/>
            <a:t> </a:t>
          </a:r>
          <a:r>
            <a:rPr lang="de-DE" dirty="0" err="1" smtClean="0"/>
            <a:t>immediately</a:t>
          </a:r>
          <a:endParaRPr lang="de-DE" dirty="0"/>
        </a:p>
      </dgm:t>
    </dgm:pt>
    <dgm:pt modelId="{823584FF-17AB-CE45-9350-7E62D2423325}" type="parTrans" cxnId="{7C9C5F52-5721-A54A-845A-964B5A49FFB6}">
      <dgm:prSet/>
      <dgm:spPr/>
      <dgm:t>
        <a:bodyPr/>
        <a:lstStyle/>
        <a:p>
          <a:endParaRPr lang="en-US"/>
        </a:p>
      </dgm:t>
    </dgm:pt>
    <dgm:pt modelId="{4FCFFAFE-AB52-0F46-AA0B-3BF76DA91B38}" type="sibTrans" cxnId="{7C9C5F52-5721-A54A-845A-964B5A49FFB6}">
      <dgm:prSet/>
      <dgm:spPr/>
      <dgm:t>
        <a:bodyPr/>
        <a:lstStyle/>
        <a:p>
          <a:endParaRPr lang="en-US"/>
        </a:p>
      </dgm:t>
    </dgm:pt>
    <dgm:pt modelId="{0E218508-364F-724F-ADA7-032213762F62}">
      <dgm:prSet/>
      <dgm:spPr/>
      <dgm:t>
        <a:bodyPr/>
        <a:lstStyle/>
        <a:p>
          <a:pPr rtl="0"/>
          <a:r>
            <a:rPr lang="de-DE" dirty="0" err="1" smtClean="0"/>
            <a:t>Creates</a:t>
          </a:r>
          <a:r>
            <a:rPr lang="de-DE" dirty="0" smtClean="0"/>
            <a:t> </a:t>
          </a:r>
          <a:r>
            <a:rPr lang="de-DE" dirty="0" err="1" smtClean="0"/>
            <a:t>scarcity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its</a:t>
          </a:r>
          <a:r>
            <a:rPr lang="de-DE" dirty="0" smtClean="0"/>
            <a:t> </a:t>
          </a:r>
          <a:r>
            <a:rPr lang="de-DE" dirty="0" err="1" smtClean="0"/>
            <a:t>products</a:t>
          </a:r>
          <a:r>
            <a:rPr lang="de-DE" dirty="0" smtClean="0"/>
            <a:t> </a:t>
          </a:r>
          <a:r>
            <a:rPr lang="de-DE" dirty="0" err="1" smtClean="0"/>
            <a:t>and</a:t>
          </a:r>
          <a:r>
            <a:rPr lang="de-DE" dirty="0" smtClean="0"/>
            <a:t> </a:t>
          </a:r>
          <a:r>
            <a:rPr lang="de-DE" dirty="0" err="1" smtClean="0"/>
            <a:t>therefore</a:t>
          </a:r>
          <a:r>
            <a:rPr lang="de-DE" dirty="0" smtClean="0"/>
            <a:t> </a:t>
          </a:r>
          <a:r>
            <a:rPr lang="de-DE" dirty="0" err="1" smtClean="0"/>
            <a:t>can</a:t>
          </a:r>
          <a:r>
            <a:rPr lang="de-DE" dirty="0" smtClean="0"/>
            <a:t> </a:t>
          </a:r>
          <a:r>
            <a:rPr lang="de-DE" dirty="0" err="1" smtClean="0"/>
            <a:t>maintain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</a:t>
          </a:r>
          <a:r>
            <a:rPr lang="de-DE" dirty="0" err="1" smtClean="0"/>
            <a:t>price</a:t>
          </a:r>
          <a:endParaRPr lang="de-DE" dirty="0"/>
        </a:p>
      </dgm:t>
    </dgm:pt>
    <dgm:pt modelId="{6A3E065B-253E-B641-98AC-138080B975CF}" type="parTrans" cxnId="{3193BD60-5F1A-5E45-B4E0-BB7BC6DF02FB}">
      <dgm:prSet/>
      <dgm:spPr/>
      <dgm:t>
        <a:bodyPr/>
        <a:lstStyle/>
        <a:p>
          <a:endParaRPr lang="en-US"/>
        </a:p>
      </dgm:t>
    </dgm:pt>
    <dgm:pt modelId="{B34CDF7E-625E-6D4F-ADCE-A017DBE1D18B}" type="sibTrans" cxnId="{3193BD60-5F1A-5E45-B4E0-BB7BC6DF02FB}">
      <dgm:prSet/>
      <dgm:spPr/>
      <dgm:t>
        <a:bodyPr/>
        <a:lstStyle/>
        <a:p>
          <a:endParaRPr lang="en-US"/>
        </a:p>
      </dgm:t>
    </dgm:pt>
    <dgm:pt modelId="{9741856E-BE97-D24F-8636-31B948F755FD}">
      <dgm:prSet/>
      <dgm:spPr/>
      <dgm:t>
        <a:bodyPr/>
        <a:lstStyle/>
        <a:p>
          <a:pPr rtl="0"/>
          <a:r>
            <a:rPr lang="de-DE" dirty="0" err="1" smtClean="0"/>
            <a:t>No</a:t>
          </a:r>
          <a:r>
            <a:rPr lang="de-DE" dirty="0" smtClean="0"/>
            <a:t> </a:t>
          </a:r>
          <a:r>
            <a:rPr lang="de-DE" dirty="0" err="1" smtClean="0"/>
            <a:t>advertisement</a:t>
          </a:r>
          <a:r>
            <a:rPr lang="de-DE" dirty="0" smtClean="0"/>
            <a:t> on </a:t>
          </a:r>
          <a:r>
            <a:rPr lang="de-DE" dirty="0" err="1" smtClean="0"/>
            <a:t>public</a:t>
          </a:r>
          <a:r>
            <a:rPr lang="de-DE" dirty="0" smtClean="0"/>
            <a:t> </a:t>
          </a:r>
          <a:r>
            <a:rPr lang="de-DE" dirty="0" err="1" smtClean="0"/>
            <a:t>channel</a:t>
          </a:r>
          <a:r>
            <a:rPr lang="de-DE" dirty="0" smtClean="0"/>
            <a:t>, </a:t>
          </a:r>
          <a:r>
            <a:rPr lang="de-DE" dirty="0" err="1" smtClean="0"/>
            <a:t>only</a:t>
          </a:r>
          <a:r>
            <a:rPr lang="de-DE" dirty="0" smtClean="0"/>
            <a:t> </a:t>
          </a:r>
          <a:r>
            <a:rPr lang="de-DE" dirty="0" err="1" smtClean="0"/>
            <a:t>through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</a:t>
          </a:r>
          <a:r>
            <a:rPr lang="de-DE" dirty="0" err="1" smtClean="0"/>
            <a:t>store</a:t>
          </a:r>
          <a:r>
            <a:rPr lang="de-DE" dirty="0" smtClean="0"/>
            <a:t> </a:t>
          </a:r>
          <a:r>
            <a:rPr lang="de-DE" dirty="0" err="1" smtClean="0"/>
            <a:t>and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loyal </a:t>
          </a:r>
          <a:r>
            <a:rPr lang="de-DE" dirty="0" err="1" smtClean="0"/>
            <a:t>customers</a:t>
          </a:r>
          <a:endParaRPr lang="de-DE" dirty="0"/>
        </a:p>
      </dgm:t>
    </dgm:pt>
    <dgm:pt modelId="{8E896E96-727F-D24C-AF55-E725A69D006E}" type="parTrans" cxnId="{03B284D1-AE46-1E4F-90FA-B6BF77ED9640}">
      <dgm:prSet/>
      <dgm:spPr/>
      <dgm:t>
        <a:bodyPr/>
        <a:lstStyle/>
        <a:p>
          <a:endParaRPr lang="en-US"/>
        </a:p>
      </dgm:t>
    </dgm:pt>
    <dgm:pt modelId="{A3C67ABC-3173-C14A-B088-52AB9A0564FC}" type="sibTrans" cxnId="{03B284D1-AE46-1E4F-90FA-B6BF77ED9640}">
      <dgm:prSet/>
      <dgm:spPr/>
      <dgm:t>
        <a:bodyPr/>
        <a:lstStyle/>
        <a:p>
          <a:endParaRPr lang="en-US"/>
        </a:p>
      </dgm:t>
    </dgm:pt>
    <dgm:pt modelId="{532C6550-B858-B04E-B5ED-F2CE71852E2F}">
      <dgm:prSet/>
      <dgm:spPr/>
      <dgm:t>
        <a:bodyPr/>
        <a:lstStyle/>
        <a:p>
          <a:pPr rtl="0"/>
          <a:r>
            <a:rPr lang="de-DE" dirty="0" smtClean="0"/>
            <a:t>Small </a:t>
          </a:r>
          <a:r>
            <a:rPr lang="de-DE" dirty="0" err="1" smtClean="0"/>
            <a:t>production</a:t>
          </a:r>
          <a:r>
            <a:rPr lang="de-DE" dirty="0" smtClean="0"/>
            <a:t> </a:t>
          </a:r>
          <a:r>
            <a:rPr lang="de-DE" dirty="0" err="1" smtClean="0"/>
            <a:t>volume</a:t>
          </a:r>
          <a:r>
            <a:rPr lang="de-DE" dirty="0" smtClean="0"/>
            <a:t> </a:t>
          </a:r>
          <a:r>
            <a:rPr lang="de-DE" dirty="0" err="1" smtClean="0"/>
            <a:t>leads</a:t>
          </a:r>
          <a:r>
            <a:rPr lang="de-DE" dirty="0" smtClean="0"/>
            <a:t> </a:t>
          </a:r>
          <a:r>
            <a:rPr lang="de-DE" dirty="0" err="1" smtClean="0"/>
            <a:t>to</a:t>
          </a:r>
          <a:r>
            <a:rPr lang="de-DE" dirty="0" smtClean="0"/>
            <a:t> </a:t>
          </a:r>
          <a:r>
            <a:rPr lang="de-DE" dirty="0" err="1" smtClean="0"/>
            <a:t>less</a:t>
          </a:r>
          <a:r>
            <a:rPr lang="de-DE" dirty="0" smtClean="0"/>
            <a:t> </a:t>
          </a:r>
          <a:r>
            <a:rPr lang="de-DE" dirty="0" err="1" smtClean="0"/>
            <a:t>than</a:t>
          </a:r>
          <a:r>
            <a:rPr lang="de-DE" dirty="0" smtClean="0"/>
            <a:t> 10%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leftover</a:t>
          </a:r>
          <a:r>
            <a:rPr lang="de-DE" dirty="0" smtClean="0"/>
            <a:t> stock</a:t>
          </a:r>
          <a:endParaRPr lang="de-DE" dirty="0"/>
        </a:p>
      </dgm:t>
    </dgm:pt>
    <dgm:pt modelId="{57560415-D2FB-024A-9072-3E8C4363632F}" type="parTrans" cxnId="{EC0CD1D1-3AFB-C447-A8C6-F0883F8ADC78}">
      <dgm:prSet/>
      <dgm:spPr/>
      <dgm:t>
        <a:bodyPr/>
        <a:lstStyle/>
        <a:p>
          <a:endParaRPr lang="en-US"/>
        </a:p>
      </dgm:t>
    </dgm:pt>
    <dgm:pt modelId="{88B3448C-174B-BB4A-9A33-CA1C6229A146}" type="sibTrans" cxnId="{EC0CD1D1-3AFB-C447-A8C6-F0883F8ADC78}">
      <dgm:prSet/>
      <dgm:spPr/>
      <dgm:t>
        <a:bodyPr/>
        <a:lstStyle/>
        <a:p>
          <a:endParaRPr lang="en-US"/>
        </a:p>
      </dgm:t>
    </dgm:pt>
    <dgm:pt modelId="{9A674E10-E811-C548-9033-C612D670BBDA}" type="pres">
      <dgm:prSet presAssocID="{CBF49DE3-4D7E-4C4A-A0F4-E08D24E382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8C1C8A-DA98-7049-B1C1-7BF05F403626}" type="pres">
      <dgm:prSet presAssocID="{26DCCA42-CFFB-BD41-BD63-40B5B7D5823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9A80E-F6B9-D44C-944C-3D33E2D09ACC}" type="pres">
      <dgm:prSet presAssocID="{9454A22F-3C5E-8C4C-A036-2B2E8567B3D4}" presName="sibTrans" presStyleCnt="0"/>
      <dgm:spPr/>
    </dgm:pt>
    <dgm:pt modelId="{B32A97D7-BC16-FB45-9D7D-F1C199A8066D}" type="pres">
      <dgm:prSet presAssocID="{DF5793F9-FF05-5843-AA01-56BCDF2FCE9C}" presName="node" presStyleLbl="node1" presStyleIdx="1" presStyleCnt="8" custLinFactNeighborY="-1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58E68-63E6-9440-9385-C34195ACF50C}" type="pres">
      <dgm:prSet presAssocID="{E29D8E41-6881-C34C-99F9-896B53EF92CD}" presName="sibTrans" presStyleCnt="0"/>
      <dgm:spPr/>
    </dgm:pt>
    <dgm:pt modelId="{7839352D-AD83-6A44-8412-090636D26575}" type="pres">
      <dgm:prSet presAssocID="{A9EFE919-8BE1-8843-B1A0-55618450A21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D4BE2-CC00-4040-84E1-96AEE70EE57C}" type="pres">
      <dgm:prSet presAssocID="{152C5D60-DF89-FF41-8AC8-6D7329DEFD79}" presName="sibTrans" presStyleCnt="0"/>
      <dgm:spPr/>
    </dgm:pt>
    <dgm:pt modelId="{45B6D8F8-9570-F54B-932D-FF332A480C5E}" type="pres">
      <dgm:prSet presAssocID="{9D56C3F8-8C80-E747-84E8-06BE2B69158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838C6-AEC4-0448-9647-38112D8E9C44}" type="pres">
      <dgm:prSet presAssocID="{F81751F1-07ED-F44B-90BB-0B2B50037F59}" presName="sibTrans" presStyleCnt="0"/>
      <dgm:spPr/>
    </dgm:pt>
    <dgm:pt modelId="{B6DC64A5-C22B-A841-8E5E-631A17773EBF}" type="pres">
      <dgm:prSet presAssocID="{F721630A-6B77-AE4B-BB76-1DB655EFA86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8205F-01A0-004D-A43E-F0D70790835E}" type="pres">
      <dgm:prSet presAssocID="{4FCFFAFE-AB52-0F46-AA0B-3BF76DA91B38}" presName="sibTrans" presStyleCnt="0"/>
      <dgm:spPr/>
    </dgm:pt>
    <dgm:pt modelId="{D6DEAD02-9A91-7A45-9700-E633A528F93B}" type="pres">
      <dgm:prSet presAssocID="{0E218508-364F-724F-ADA7-032213762F6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A9F97-D2A7-EC4F-B227-70AC8C118BC8}" type="pres">
      <dgm:prSet presAssocID="{B34CDF7E-625E-6D4F-ADCE-A017DBE1D18B}" presName="sibTrans" presStyleCnt="0"/>
      <dgm:spPr/>
    </dgm:pt>
    <dgm:pt modelId="{0D4E6119-AE16-4E4B-815B-E32BF6A6B3B3}" type="pres">
      <dgm:prSet presAssocID="{9741856E-BE97-D24F-8636-31B948F755F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266E1-9EF8-014A-836E-5C640A23A7AD}" type="pres">
      <dgm:prSet presAssocID="{A3C67ABC-3173-C14A-B088-52AB9A0564FC}" presName="sibTrans" presStyleCnt="0"/>
      <dgm:spPr/>
    </dgm:pt>
    <dgm:pt modelId="{97406F10-759D-1948-BB98-8CA75B01C1B7}" type="pres">
      <dgm:prSet presAssocID="{532C6550-B858-B04E-B5ED-F2CE71852E2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C953ED-1B3A-424C-82CA-EB205009827E}" type="presOf" srcId="{CBF49DE3-4D7E-4C4A-A0F4-E08D24E38208}" destId="{9A674E10-E811-C548-9033-C612D670BBDA}" srcOrd="0" destOrd="0" presId="urn:microsoft.com/office/officeart/2005/8/layout/default#1"/>
    <dgm:cxn modelId="{7C9C5F52-5721-A54A-845A-964B5A49FFB6}" srcId="{CBF49DE3-4D7E-4C4A-A0F4-E08D24E38208}" destId="{F721630A-6B77-AE4B-BB76-1DB655EFA865}" srcOrd="4" destOrd="0" parTransId="{823584FF-17AB-CE45-9350-7E62D2423325}" sibTransId="{4FCFFAFE-AB52-0F46-AA0B-3BF76DA91B38}"/>
    <dgm:cxn modelId="{E571E5AF-AE08-7D46-9C02-A947C3902D7C}" srcId="{CBF49DE3-4D7E-4C4A-A0F4-E08D24E38208}" destId="{26DCCA42-CFFB-BD41-BD63-40B5B7D5823F}" srcOrd="0" destOrd="0" parTransId="{DF0718C4-8787-E242-86B3-4CCD64AD394A}" sibTransId="{9454A22F-3C5E-8C4C-A036-2B2E8567B3D4}"/>
    <dgm:cxn modelId="{3193BD60-5F1A-5E45-B4E0-BB7BC6DF02FB}" srcId="{CBF49DE3-4D7E-4C4A-A0F4-E08D24E38208}" destId="{0E218508-364F-724F-ADA7-032213762F62}" srcOrd="5" destOrd="0" parTransId="{6A3E065B-253E-B641-98AC-138080B975CF}" sibTransId="{B34CDF7E-625E-6D4F-ADCE-A017DBE1D18B}"/>
    <dgm:cxn modelId="{5CAA0A84-B37B-6A4C-8DA8-56A1768245BC}" srcId="{CBF49DE3-4D7E-4C4A-A0F4-E08D24E38208}" destId="{DF5793F9-FF05-5843-AA01-56BCDF2FCE9C}" srcOrd="1" destOrd="0" parTransId="{F99521C1-B74F-3143-AFC4-5C63863F4180}" sibTransId="{E29D8E41-6881-C34C-99F9-896B53EF92CD}"/>
    <dgm:cxn modelId="{5B019A1D-7C76-B24F-B248-7B3225439542}" type="presOf" srcId="{0E218508-364F-724F-ADA7-032213762F62}" destId="{D6DEAD02-9A91-7A45-9700-E633A528F93B}" srcOrd="0" destOrd="0" presId="urn:microsoft.com/office/officeart/2005/8/layout/default#1"/>
    <dgm:cxn modelId="{A8DEEB4E-66CF-F442-854D-02CA41CED772}" type="presOf" srcId="{A9EFE919-8BE1-8843-B1A0-55618450A21D}" destId="{7839352D-AD83-6A44-8412-090636D26575}" srcOrd="0" destOrd="0" presId="urn:microsoft.com/office/officeart/2005/8/layout/default#1"/>
    <dgm:cxn modelId="{A165336C-73BB-064A-999A-9F31DBD8978C}" type="presOf" srcId="{9D56C3F8-8C80-E747-84E8-06BE2B691587}" destId="{45B6D8F8-9570-F54B-932D-FF332A480C5E}" srcOrd="0" destOrd="0" presId="urn:microsoft.com/office/officeart/2005/8/layout/default#1"/>
    <dgm:cxn modelId="{FF187CF4-8688-8743-AF4B-6CA9B22C7792}" srcId="{CBF49DE3-4D7E-4C4A-A0F4-E08D24E38208}" destId="{9D56C3F8-8C80-E747-84E8-06BE2B691587}" srcOrd="3" destOrd="0" parTransId="{E105F917-A37C-134C-8782-E557A4F29B96}" sibTransId="{F81751F1-07ED-F44B-90BB-0B2B50037F59}"/>
    <dgm:cxn modelId="{EC0CD1D1-3AFB-C447-A8C6-F0883F8ADC78}" srcId="{CBF49DE3-4D7E-4C4A-A0F4-E08D24E38208}" destId="{532C6550-B858-B04E-B5ED-F2CE71852E2F}" srcOrd="7" destOrd="0" parTransId="{57560415-D2FB-024A-9072-3E8C4363632F}" sibTransId="{88B3448C-174B-BB4A-9A33-CA1C6229A146}"/>
    <dgm:cxn modelId="{442FAF1A-B4C4-3645-91C7-29C89983A58F}" type="presOf" srcId="{F721630A-6B77-AE4B-BB76-1DB655EFA865}" destId="{B6DC64A5-C22B-A841-8E5E-631A17773EBF}" srcOrd="0" destOrd="0" presId="urn:microsoft.com/office/officeart/2005/8/layout/default#1"/>
    <dgm:cxn modelId="{03B284D1-AE46-1E4F-90FA-B6BF77ED9640}" srcId="{CBF49DE3-4D7E-4C4A-A0F4-E08D24E38208}" destId="{9741856E-BE97-D24F-8636-31B948F755FD}" srcOrd="6" destOrd="0" parTransId="{8E896E96-727F-D24C-AF55-E725A69D006E}" sibTransId="{A3C67ABC-3173-C14A-B088-52AB9A0564FC}"/>
    <dgm:cxn modelId="{BFE0C404-224D-9D4A-9AB8-05F2165BF5AE}" type="presOf" srcId="{26DCCA42-CFFB-BD41-BD63-40B5B7D5823F}" destId="{EA8C1C8A-DA98-7049-B1C1-7BF05F403626}" srcOrd="0" destOrd="0" presId="urn:microsoft.com/office/officeart/2005/8/layout/default#1"/>
    <dgm:cxn modelId="{54A6CDFC-4260-9249-A546-8FFADCCAC845}" type="presOf" srcId="{DF5793F9-FF05-5843-AA01-56BCDF2FCE9C}" destId="{B32A97D7-BC16-FB45-9D7D-F1C199A8066D}" srcOrd="0" destOrd="0" presId="urn:microsoft.com/office/officeart/2005/8/layout/default#1"/>
    <dgm:cxn modelId="{0836E31B-C5B7-404C-AF1B-0868AEC28669}" type="presOf" srcId="{532C6550-B858-B04E-B5ED-F2CE71852E2F}" destId="{97406F10-759D-1948-BB98-8CA75B01C1B7}" srcOrd="0" destOrd="0" presId="urn:microsoft.com/office/officeart/2005/8/layout/default#1"/>
    <dgm:cxn modelId="{CA1D57D3-D2F8-3F4A-9861-D74B1F368A81}" srcId="{CBF49DE3-4D7E-4C4A-A0F4-E08D24E38208}" destId="{A9EFE919-8BE1-8843-B1A0-55618450A21D}" srcOrd="2" destOrd="0" parTransId="{E6B12BAD-5B08-884D-BCCA-45A9B156BC1F}" sibTransId="{152C5D60-DF89-FF41-8AC8-6D7329DEFD79}"/>
    <dgm:cxn modelId="{B9E74FF9-70D6-9244-ABD7-460D050F6E68}" type="presOf" srcId="{9741856E-BE97-D24F-8636-31B948F755FD}" destId="{0D4E6119-AE16-4E4B-815B-E32BF6A6B3B3}" srcOrd="0" destOrd="0" presId="urn:microsoft.com/office/officeart/2005/8/layout/default#1"/>
    <dgm:cxn modelId="{0B472339-D42B-1343-ADCE-F59A5DA3E869}" type="presParOf" srcId="{9A674E10-E811-C548-9033-C612D670BBDA}" destId="{EA8C1C8A-DA98-7049-B1C1-7BF05F403626}" srcOrd="0" destOrd="0" presId="urn:microsoft.com/office/officeart/2005/8/layout/default#1"/>
    <dgm:cxn modelId="{C1B6B392-F32B-CE4B-A248-879D1A8CCC26}" type="presParOf" srcId="{9A674E10-E811-C548-9033-C612D670BBDA}" destId="{DB79A80E-F6B9-D44C-944C-3D33E2D09ACC}" srcOrd="1" destOrd="0" presId="urn:microsoft.com/office/officeart/2005/8/layout/default#1"/>
    <dgm:cxn modelId="{5F99CA4F-5C07-D949-9541-64B56857900B}" type="presParOf" srcId="{9A674E10-E811-C548-9033-C612D670BBDA}" destId="{B32A97D7-BC16-FB45-9D7D-F1C199A8066D}" srcOrd="2" destOrd="0" presId="urn:microsoft.com/office/officeart/2005/8/layout/default#1"/>
    <dgm:cxn modelId="{9F376443-52D7-1B4E-A070-3ABB7184F66B}" type="presParOf" srcId="{9A674E10-E811-C548-9033-C612D670BBDA}" destId="{D5A58E68-63E6-9440-9385-C34195ACF50C}" srcOrd="3" destOrd="0" presId="urn:microsoft.com/office/officeart/2005/8/layout/default#1"/>
    <dgm:cxn modelId="{1D5003EA-B9D9-1149-B36A-66893DE2F05E}" type="presParOf" srcId="{9A674E10-E811-C548-9033-C612D670BBDA}" destId="{7839352D-AD83-6A44-8412-090636D26575}" srcOrd="4" destOrd="0" presId="urn:microsoft.com/office/officeart/2005/8/layout/default#1"/>
    <dgm:cxn modelId="{005068C2-AA53-E64B-B48B-595F1796511D}" type="presParOf" srcId="{9A674E10-E811-C548-9033-C612D670BBDA}" destId="{212D4BE2-CC00-4040-84E1-96AEE70EE57C}" srcOrd="5" destOrd="0" presId="urn:microsoft.com/office/officeart/2005/8/layout/default#1"/>
    <dgm:cxn modelId="{063F6337-0A71-D148-B18B-98196704F271}" type="presParOf" srcId="{9A674E10-E811-C548-9033-C612D670BBDA}" destId="{45B6D8F8-9570-F54B-932D-FF332A480C5E}" srcOrd="6" destOrd="0" presId="urn:microsoft.com/office/officeart/2005/8/layout/default#1"/>
    <dgm:cxn modelId="{0267202E-1C98-E14D-851B-BCB13AC97310}" type="presParOf" srcId="{9A674E10-E811-C548-9033-C612D670BBDA}" destId="{033838C6-AEC4-0448-9647-38112D8E9C44}" srcOrd="7" destOrd="0" presId="urn:microsoft.com/office/officeart/2005/8/layout/default#1"/>
    <dgm:cxn modelId="{A34986F1-8EA1-6A46-9174-E9604F81CB4B}" type="presParOf" srcId="{9A674E10-E811-C548-9033-C612D670BBDA}" destId="{B6DC64A5-C22B-A841-8E5E-631A17773EBF}" srcOrd="8" destOrd="0" presId="urn:microsoft.com/office/officeart/2005/8/layout/default#1"/>
    <dgm:cxn modelId="{10F899AE-5099-DE48-AF00-2941FF3D1CE2}" type="presParOf" srcId="{9A674E10-E811-C548-9033-C612D670BBDA}" destId="{4728205F-01A0-004D-A43E-F0D70790835E}" srcOrd="9" destOrd="0" presId="urn:microsoft.com/office/officeart/2005/8/layout/default#1"/>
    <dgm:cxn modelId="{3DDF7F80-72B6-324D-A2CF-675266FAD4D0}" type="presParOf" srcId="{9A674E10-E811-C548-9033-C612D670BBDA}" destId="{D6DEAD02-9A91-7A45-9700-E633A528F93B}" srcOrd="10" destOrd="0" presId="urn:microsoft.com/office/officeart/2005/8/layout/default#1"/>
    <dgm:cxn modelId="{3704300D-FC4D-2640-98CB-18A6B3FEFCF0}" type="presParOf" srcId="{9A674E10-E811-C548-9033-C612D670BBDA}" destId="{537A9F97-D2A7-EC4F-B227-70AC8C118BC8}" srcOrd="11" destOrd="0" presId="urn:microsoft.com/office/officeart/2005/8/layout/default#1"/>
    <dgm:cxn modelId="{355F996E-140D-2E48-87FA-00576EA19EBF}" type="presParOf" srcId="{9A674E10-E811-C548-9033-C612D670BBDA}" destId="{0D4E6119-AE16-4E4B-815B-E32BF6A6B3B3}" srcOrd="12" destOrd="0" presId="urn:microsoft.com/office/officeart/2005/8/layout/default#1"/>
    <dgm:cxn modelId="{6491E80B-E6A2-1940-9E6C-E4231A98EAB7}" type="presParOf" srcId="{9A674E10-E811-C548-9033-C612D670BBDA}" destId="{057266E1-9EF8-014A-836E-5C640A23A7AD}" srcOrd="13" destOrd="0" presId="urn:microsoft.com/office/officeart/2005/8/layout/default#1"/>
    <dgm:cxn modelId="{46594E6D-A7DA-8240-B6C0-76C615ABCC98}" type="presParOf" srcId="{9A674E10-E811-C548-9033-C612D670BBDA}" destId="{97406F10-759D-1948-BB98-8CA75B01C1B7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019F4B-1D68-A544-B0BB-2367D71E93F3}">
      <dsp:nvSpPr>
        <dsp:cNvPr id="0" name=""/>
        <dsp:cNvSpPr/>
      </dsp:nvSpPr>
      <dsp:spPr>
        <a:xfrm>
          <a:off x="1719857" y="600912"/>
          <a:ext cx="2245258" cy="14975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Execution initiated in anticipation of customer orders</a:t>
          </a:r>
          <a:endParaRPr lang="en-US" sz="1800" kern="1200" dirty="0"/>
        </a:p>
      </dsp:txBody>
      <dsp:txXfrm>
        <a:off x="2079099" y="600912"/>
        <a:ext cx="1886016" cy="1497587"/>
      </dsp:txXfrm>
    </dsp:sp>
    <dsp:sp modelId="{4E994E1A-47A7-3240-AB0D-FD736D3B4296}">
      <dsp:nvSpPr>
        <dsp:cNvPr id="0" name=""/>
        <dsp:cNvSpPr/>
      </dsp:nvSpPr>
      <dsp:spPr>
        <a:xfrm>
          <a:off x="1719857" y="2098499"/>
          <a:ext cx="2245258" cy="14975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Demand is not known and must be forecast</a:t>
          </a:r>
          <a:endParaRPr lang="en-US" sz="1800" kern="1200" dirty="0"/>
        </a:p>
      </dsp:txBody>
      <dsp:txXfrm>
        <a:off x="2079099" y="2098499"/>
        <a:ext cx="1886016" cy="1497587"/>
      </dsp:txXfrm>
    </dsp:sp>
    <dsp:sp modelId="{BB37F4A9-DFB6-8E47-A5DC-8E597D315FFE}">
      <dsp:nvSpPr>
        <dsp:cNvPr id="0" name=""/>
        <dsp:cNvSpPr/>
      </dsp:nvSpPr>
      <dsp:spPr>
        <a:xfrm>
          <a:off x="1719857" y="3596086"/>
          <a:ext cx="2245258" cy="14975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Order for new season clothes</a:t>
          </a:r>
          <a:endParaRPr lang="en-US" sz="1800" kern="1200" dirty="0"/>
        </a:p>
      </dsp:txBody>
      <dsp:txXfrm>
        <a:off x="2079099" y="3596086"/>
        <a:ext cx="1886016" cy="1497587"/>
      </dsp:txXfrm>
    </dsp:sp>
    <dsp:sp modelId="{EBAEC447-C019-BD41-B3A7-9918E3E1ABEC}">
      <dsp:nvSpPr>
        <dsp:cNvPr id="0" name=""/>
        <dsp:cNvSpPr/>
      </dsp:nvSpPr>
      <dsp:spPr>
        <a:xfrm>
          <a:off x="522386" y="2176"/>
          <a:ext cx="1496838" cy="1496838"/>
        </a:xfrm>
        <a:prstGeom prst="ellipse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Push</a:t>
          </a:r>
          <a:endParaRPr lang="en-US" sz="4200" kern="1200" dirty="0"/>
        </a:p>
      </dsp:txBody>
      <dsp:txXfrm>
        <a:off x="522386" y="2176"/>
        <a:ext cx="1496838" cy="1496838"/>
      </dsp:txXfrm>
    </dsp:sp>
    <dsp:sp modelId="{4F9D0920-777C-7442-8C54-0DC924A9368A}">
      <dsp:nvSpPr>
        <dsp:cNvPr id="0" name=""/>
        <dsp:cNvSpPr/>
      </dsp:nvSpPr>
      <dsp:spPr>
        <a:xfrm>
          <a:off x="5461954" y="600912"/>
          <a:ext cx="2245258" cy="14975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Customer demand is known with certainty</a:t>
          </a:r>
          <a:endParaRPr lang="en-US" sz="1800" kern="1200" dirty="0"/>
        </a:p>
      </dsp:txBody>
      <dsp:txXfrm>
        <a:off x="5821196" y="600912"/>
        <a:ext cx="1886016" cy="1497587"/>
      </dsp:txXfrm>
    </dsp:sp>
    <dsp:sp modelId="{23DB3CA7-BB48-E745-BC22-1AF56C252196}">
      <dsp:nvSpPr>
        <dsp:cNvPr id="0" name=""/>
        <dsp:cNvSpPr/>
      </dsp:nvSpPr>
      <dsp:spPr>
        <a:xfrm>
          <a:off x="5461954" y="2098499"/>
          <a:ext cx="2245258" cy="14975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Clothing is ordered by retail stores to replenish garments or order</a:t>
          </a:r>
          <a:endParaRPr lang="en-US" sz="1800" kern="1200" dirty="0"/>
        </a:p>
      </dsp:txBody>
      <dsp:txXfrm>
        <a:off x="5821196" y="2098499"/>
        <a:ext cx="1886016" cy="1497587"/>
      </dsp:txXfrm>
    </dsp:sp>
    <dsp:sp modelId="{215D7343-59E7-3944-9980-8D03CDF180C9}">
      <dsp:nvSpPr>
        <dsp:cNvPr id="0" name=""/>
        <dsp:cNvSpPr/>
      </dsp:nvSpPr>
      <dsp:spPr>
        <a:xfrm>
          <a:off x="5461954" y="3596086"/>
          <a:ext cx="2245258" cy="14975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New collections based on the individual demand of the store</a:t>
          </a:r>
          <a:endParaRPr lang="en-US" sz="1800" kern="1200" dirty="0"/>
        </a:p>
      </dsp:txBody>
      <dsp:txXfrm>
        <a:off x="5821196" y="3596086"/>
        <a:ext cx="1886016" cy="1497587"/>
      </dsp:txXfrm>
    </dsp:sp>
    <dsp:sp modelId="{D9876632-3DAD-E04C-933F-ECFB237FB79D}">
      <dsp:nvSpPr>
        <dsp:cNvPr id="0" name=""/>
        <dsp:cNvSpPr/>
      </dsp:nvSpPr>
      <dsp:spPr>
        <a:xfrm>
          <a:off x="4264483" y="2176"/>
          <a:ext cx="1496838" cy="1496838"/>
        </a:xfrm>
        <a:prstGeom prst="ellipse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Pull</a:t>
          </a:r>
          <a:endParaRPr lang="en-US" sz="4200" kern="1200" dirty="0"/>
        </a:p>
      </dsp:txBody>
      <dsp:txXfrm>
        <a:off x="4264483" y="2176"/>
        <a:ext cx="1496838" cy="14968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3CE7B8-FE4D-3846-92DC-D972D560241D}">
      <dsp:nvSpPr>
        <dsp:cNvPr id="0" name=""/>
        <dsp:cNvSpPr/>
      </dsp:nvSpPr>
      <dsp:spPr>
        <a:xfrm>
          <a:off x="1539" y="1312332"/>
          <a:ext cx="1551086" cy="6204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1963-1974</a:t>
          </a:r>
          <a:endParaRPr lang="en-US" sz="1500" kern="1200" dirty="0"/>
        </a:p>
      </dsp:txBody>
      <dsp:txXfrm>
        <a:off x="1539" y="1312332"/>
        <a:ext cx="1551086" cy="620434"/>
      </dsp:txXfrm>
    </dsp:sp>
    <dsp:sp modelId="{E77C365A-2770-B843-9064-289CC57306C6}">
      <dsp:nvSpPr>
        <dsp:cNvPr id="0" name=""/>
        <dsp:cNvSpPr/>
      </dsp:nvSpPr>
      <dsp:spPr>
        <a:xfrm>
          <a:off x="1539" y="2010322"/>
          <a:ext cx="1240869" cy="1687500"/>
        </a:xfrm>
        <a:prstGeom prst="rect">
          <a:avLst/>
        </a:prstGeom>
        <a:solidFill>
          <a:schemeClr val="bg1">
            <a:alpha val="43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>
              <a:solidFill>
                <a:schemeClr val="tx1"/>
              </a:solidFill>
            </a:rPr>
            <a:t>Amancio</a:t>
          </a:r>
          <a:r>
            <a:rPr lang="en-US" sz="1500" kern="1200" dirty="0" smtClean="0">
              <a:solidFill>
                <a:schemeClr val="tx1"/>
              </a:solidFill>
            </a:rPr>
            <a:t> Ortega </a:t>
          </a:r>
          <a:r>
            <a:rPr lang="en-US" sz="1500" kern="1200" dirty="0" err="1" smtClean="0">
              <a:solidFill>
                <a:schemeClr val="tx1"/>
              </a:solidFill>
            </a:rPr>
            <a:t>Gaona</a:t>
          </a:r>
          <a:r>
            <a:rPr lang="en-US" sz="1500" kern="1200" dirty="0" smtClean="0">
              <a:solidFill>
                <a:schemeClr val="tx1"/>
              </a:solidFill>
            </a:rPr>
            <a:t>, chairman and founder of </a:t>
          </a:r>
          <a:r>
            <a:rPr lang="en-US" sz="1500" kern="1200" dirty="0" err="1" smtClean="0">
              <a:solidFill>
                <a:schemeClr val="tx1"/>
              </a:solidFill>
            </a:rPr>
            <a:t>Inditex</a:t>
          </a:r>
          <a:r>
            <a:rPr lang="en-US" sz="1500" kern="1200" dirty="0" smtClean="0">
              <a:solidFill>
                <a:schemeClr val="tx1"/>
              </a:solidFill>
            </a:rPr>
            <a:t>, begins his career as a clothing manufacturer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539" y="2010322"/>
        <a:ext cx="1240869" cy="1687500"/>
      </dsp:txXfrm>
    </dsp:sp>
    <dsp:sp modelId="{5D041EE0-9F11-8F4C-B685-E2DB8247AB70}">
      <dsp:nvSpPr>
        <dsp:cNvPr id="0" name=""/>
        <dsp:cNvSpPr/>
      </dsp:nvSpPr>
      <dsp:spPr>
        <a:xfrm>
          <a:off x="1336626" y="1312332"/>
          <a:ext cx="1551086" cy="620434"/>
        </a:xfrm>
        <a:prstGeom prst="chevron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1975</a:t>
          </a:r>
          <a:endParaRPr lang="en-US" sz="1500" kern="1200" dirty="0"/>
        </a:p>
      </dsp:txBody>
      <dsp:txXfrm>
        <a:off x="1336626" y="1312332"/>
        <a:ext cx="1551086" cy="620434"/>
      </dsp:txXfrm>
    </dsp:sp>
    <dsp:sp modelId="{8142CD77-5740-2042-8357-67354110B1E7}">
      <dsp:nvSpPr>
        <dsp:cNvPr id="0" name=""/>
        <dsp:cNvSpPr/>
      </dsp:nvSpPr>
      <dsp:spPr>
        <a:xfrm>
          <a:off x="1336626" y="2010322"/>
          <a:ext cx="1240869" cy="1687500"/>
        </a:xfrm>
        <a:prstGeom prst="rect">
          <a:avLst/>
        </a:prstGeom>
        <a:solidFill>
          <a:schemeClr val="bg1">
            <a:alpha val="43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Amancio</a:t>
          </a:r>
          <a:r>
            <a:rPr lang="en-US" sz="1500" kern="1200" dirty="0" smtClean="0"/>
            <a:t> Ortega and his then wife open first Zara store in A </a:t>
          </a:r>
          <a:r>
            <a:rPr lang="en-US" sz="1500" kern="1200" dirty="0" err="1" smtClean="0"/>
            <a:t>Coruña</a:t>
          </a:r>
          <a:r>
            <a:rPr lang="en-US" sz="1500" kern="1200" dirty="0" smtClean="0"/>
            <a:t> , Spain</a:t>
          </a:r>
          <a:endParaRPr lang="en-US" sz="1500" kern="1200" dirty="0"/>
        </a:p>
      </dsp:txBody>
      <dsp:txXfrm>
        <a:off x="1336626" y="2010322"/>
        <a:ext cx="1240869" cy="1687500"/>
      </dsp:txXfrm>
    </dsp:sp>
    <dsp:sp modelId="{ADE673B1-3D89-9A48-9EB4-E68E8AA20262}">
      <dsp:nvSpPr>
        <dsp:cNvPr id="0" name=""/>
        <dsp:cNvSpPr/>
      </dsp:nvSpPr>
      <dsp:spPr>
        <a:xfrm>
          <a:off x="2671713" y="1312332"/>
          <a:ext cx="1551086" cy="620434"/>
        </a:xfrm>
        <a:prstGeom prst="chevron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1976-1984</a:t>
          </a:r>
          <a:endParaRPr lang="en-US" sz="1500" kern="1200" dirty="0"/>
        </a:p>
      </dsp:txBody>
      <dsp:txXfrm>
        <a:off x="2671713" y="1312332"/>
        <a:ext cx="1551086" cy="620434"/>
      </dsp:txXfrm>
    </dsp:sp>
    <dsp:sp modelId="{5A8E6267-70C2-F44F-A3FD-10BC25099FB8}">
      <dsp:nvSpPr>
        <dsp:cNvPr id="0" name=""/>
        <dsp:cNvSpPr/>
      </dsp:nvSpPr>
      <dsp:spPr>
        <a:xfrm>
          <a:off x="2671713" y="2010322"/>
          <a:ext cx="1240869" cy="1687500"/>
        </a:xfrm>
        <a:prstGeom prst="rect">
          <a:avLst/>
        </a:prstGeom>
        <a:solidFill>
          <a:schemeClr val="bg1">
            <a:alpha val="43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Zara’s extend its network of stores to major Spanish cities</a:t>
          </a:r>
          <a:endParaRPr lang="en-US" sz="1500" kern="1200" dirty="0"/>
        </a:p>
      </dsp:txBody>
      <dsp:txXfrm>
        <a:off x="2671713" y="2010322"/>
        <a:ext cx="1240869" cy="1687500"/>
      </dsp:txXfrm>
    </dsp:sp>
    <dsp:sp modelId="{F30E8180-5F6F-8B41-8F5F-408B2B7412CD}">
      <dsp:nvSpPr>
        <dsp:cNvPr id="0" name=""/>
        <dsp:cNvSpPr/>
      </dsp:nvSpPr>
      <dsp:spPr>
        <a:xfrm>
          <a:off x="4006800" y="1312332"/>
          <a:ext cx="1551086" cy="620434"/>
        </a:xfrm>
        <a:prstGeom prst="chevron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1988</a:t>
          </a:r>
          <a:endParaRPr lang="en-US" sz="1500" kern="1200" dirty="0"/>
        </a:p>
      </dsp:txBody>
      <dsp:txXfrm>
        <a:off x="4006800" y="1312332"/>
        <a:ext cx="1551086" cy="620434"/>
      </dsp:txXfrm>
    </dsp:sp>
    <dsp:sp modelId="{F9CBD033-D3E3-3742-B161-CEC27B8CBB31}">
      <dsp:nvSpPr>
        <dsp:cNvPr id="0" name=""/>
        <dsp:cNvSpPr/>
      </dsp:nvSpPr>
      <dsp:spPr>
        <a:xfrm>
          <a:off x="4006800" y="2010322"/>
          <a:ext cx="1240869" cy="1687500"/>
        </a:xfrm>
        <a:prstGeom prst="rect">
          <a:avLst/>
        </a:prstGeom>
        <a:solidFill>
          <a:schemeClr val="bg1">
            <a:alpha val="43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First store outside of Spain in Oporto, Portugal </a:t>
          </a:r>
        </a:p>
      </dsp:txBody>
      <dsp:txXfrm>
        <a:off x="4006800" y="2010322"/>
        <a:ext cx="1240869" cy="1687500"/>
      </dsp:txXfrm>
    </dsp:sp>
    <dsp:sp modelId="{C2A83993-7465-FD43-A297-D03B2980D631}">
      <dsp:nvSpPr>
        <dsp:cNvPr id="0" name=""/>
        <dsp:cNvSpPr/>
      </dsp:nvSpPr>
      <dsp:spPr>
        <a:xfrm>
          <a:off x="5341886" y="1312332"/>
          <a:ext cx="1551086" cy="620434"/>
        </a:xfrm>
        <a:prstGeom prst="chevron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2005</a:t>
          </a:r>
          <a:endParaRPr lang="en-US" sz="1500" kern="1200" dirty="0" smtClean="0"/>
        </a:p>
      </dsp:txBody>
      <dsp:txXfrm>
        <a:off x="5341886" y="1312332"/>
        <a:ext cx="1551086" cy="620434"/>
      </dsp:txXfrm>
    </dsp:sp>
    <dsp:sp modelId="{845A6D27-1479-DC4D-B2CD-F9236ACB9181}">
      <dsp:nvSpPr>
        <dsp:cNvPr id="0" name=""/>
        <dsp:cNvSpPr/>
      </dsp:nvSpPr>
      <dsp:spPr>
        <a:xfrm>
          <a:off x="5341886" y="2010322"/>
          <a:ext cx="1240869" cy="1687500"/>
        </a:xfrm>
        <a:prstGeom prst="rect">
          <a:avLst/>
        </a:prstGeom>
        <a:solidFill>
          <a:schemeClr val="bg1">
            <a:alpha val="43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Only Spanish brand in the list of “The 100Top Global Brands”</a:t>
          </a:r>
        </a:p>
      </dsp:txBody>
      <dsp:txXfrm>
        <a:off x="5341886" y="2010322"/>
        <a:ext cx="1240869" cy="1687500"/>
      </dsp:txXfrm>
    </dsp:sp>
    <dsp:sp modelId="{EFF1DF36-3BA5-4744-B439-6C31C02F02B1}">
      <dsp:nvSpPr>
        <dsp:cNvPr id="0" name=""/>
        <dsp:cNvSpPr/>
      </dsp:nvSpPr>
      <dsp:spPr>
        <a:xfrm>
          <a:off x="6676973" y="1312332"/>
          <a:ext cx="1551086" cy="620434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2014</a:t>
          </a:r>
        </a:p>
      </dsp:txBody>
      <dsp:txXfrm>
        <a:off x="6676973" y="1312332"/>
        <a:ext cx="1551086" cy="620434"/>
      </dsp:txXfrm>
    </dsp:sp>
    <dsp:sp modelId="{C9C63A3C-11B6-7749-BE6E-B3170E97E4E4}">
      <dsp:nvSpPr>
        <dsp:cNvPr id="0" name=""/>
        <dsp:cNvSpPr/>
      </dsp:nvSpPr>
      <dsp:spPr>
        <a:xfrm>
          <a:off x="6676973" y="2010322"/>
          <a:ext cx="1240869" cy="1687500"/>
        </a:xfrm>
        <a:prstGeom prst="rect">
          <a:avLst/>
        </a:prstGeom>
        <a:solidFill>
          <a:schemeClr val="bg1">
            <a:alpha val="43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2000+ stores globally</a:t>
          </a:r>
        </a:p>
      </dsp:txBody>
      <dsp:txXfrm>
        <a:off x="6676973" y="2010322"/>
        <a:ext cx="1240869" cy="16875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79826E-5575-0A43-BA9D-3B6506533B69}">
      <dsp:nvSpPr>
        <dsp:cNvPr id="0" name=""/>
        <dsp:cNvSpPr/>
      </dsp:nvSpPr>
      <dsp:spPr>
        <a:xfrm>
          <a:off x="3667721" y="-183584"/>
          <a:ext cx="1503862" cy="1016905"/>
        </a:xfrm>
        <a:prstGeom prst="roundRect">
          <a:avLst>
            <a:gd name="adj" fmla="val 10000"/>
          </a:avLst>
        </a:prstGeom>
        <a:solidFill>
          <a:schemeClr val="tx1">
            <a:alpha val="5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Creative departments: 3 areas, 300 + staff</a:t>
          </a:r>
          <a:endParaRPr lang="en-US" sz="1200" kern="1200" dirty="0"/>
        </a:p>
      </dsp:txBody>
      <dsp:txXfrm>
        <a:off x="3667721" y="-183584"/>
        <a:ext cx="1503862" cy="1016905"/>
      </dsp:txXfrm>
    </dsp:sp>
    <dsp:sp modelId="{86E0F340-2CE7-4B4F-A525-6F8308BC7D5F}">
      <dsp:nvSpPr>
        <dsp:cNvPr id="0" name=""/>
        <dsp:cNvSpPr/>
      </dsp:nvSpPr>
      <dsp:spPr>
        <a:xfrm rot="1350000">
          <a:off x="5209099" y="639677"/>
          <a:ext cx="484536" cy="22508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  <a:alpha val="43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350000">
        <a:off x="5209099" y="639677"/>
        <a:ext cx="484536" cy="225082"/>
      </dsp:txXfrm>
    </dsp:sp>
    <dsp:sp modelId="{26DFCD5B-FC8F-DD4B-B9B5-70E62CF21765}">
      <dsp:nvSpPr>
        <dsp:cNvPr id="0" name=""/>
        <dsp:cNvSpPr/>
      </dsp:nvSpPr>
      <dsp:spPr>
        <a:xfrm>
          <a:off x="5731151" y="671116"/>
          <a:ext cx="1503862" cy="1016905"/>
        </a:xfrm>
        <a:prstGeom prst="roundRect">
          <a:avLst>
            <a:gd name="adj" fmla="val 10000"/>
          </a:avLst>
        </a:prstGeom>
        <a:solidFill>
          <a:schemeClr val="tx1">
            <a:alpha val="5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Samples: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prototypes made in-house and by suppliers</a:t>
          </a:r>
          <a:endParaRPr lang="en-US" sz="1200" kern="1200" dirty="0"/>
        </a:p>
      </dsp:txBody>
      <dsp:txXfrm>
        <a:off x="5731151" y="671116"/>
        <a:ext cx="1503862" cy="1016905"/>
      </dsp:txXfrm>
    </dsp:sp>
    <dsp:sp modelId="{9EEB564B-DC8E-D448-B496-EC1F2F1AA524}">
      <dsp:nvSpPr>
        <dsp:cNvPr id="0" name=""/>
        <dsp:cNvSpPr/>
      </dsp:nvSpPr>
      <dsp:spPr>
        <a:xfrm rot="4050000">
          <a:off x="6668164" y="2098742"/>
          <a:ext cx="484536" cy="22508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  <a:alpha val="43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4050000">
        <a:off x="6668164" y="2098742"/>
        <a:ext cx="484536" cy="225082"/>
      </dsp:txXfrm>
    </dsp:sp>
    <dsp:sp modelId="{D45DC76B-6451-F140-85E4-79EEF39E139D}">
      <dsp:nvSpPr>
        <dsp:cNvPr id="0" name=""/>
        <dsp:cNvSpPr/>
      </dsp:nvSpPr>
      <dsp:spPr>
        <a:xfrm>
          <a:off x="6585851" y="2734545"/>
          <a:ext cx="1503862" cy="1016905"/>
        </a:xfrm>
        <a:prstGeom prst="roundRect">
          <a:avLst>
            <a:gd name="adj" fmla="val 10000"/>
          </a:avLst>
        </a:prstGeom>
        <a:solidFill>
          <a:schemeClr val="tx1">
            <a:alpha val="5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Mattress: material for garments laid out in layers and marked</a:t>
          </a:r>
          <a:endParaRPr lang="en-US" sz="1400" kern="1200" dirty="0"/>
        </a:p>
      </dsp:txBody>
      <dsp:txXfrm>
        <a:off x="6585851" y="2734545"/>
        <a:ext cx="1503862" cy="1016905"/>
      </dsp:txXfrm>
    </dsp:sp>
    <dsp:sp modelId="{AAA22763-E922-F44F-9C57-FCA23005C0BB}">
      <dsp:nvSpPr>
        <dsp:cNvPr id="0" name=""/>
        <dsp:cNvSpPr/>
      </dsp:nvSpPr>
      <dsp:spPr>
        <a:xfrm rot="6750000">
          <a:off x="6668164" y="4162171"/>
          <a:ext cx="484536" cy="22508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  <a:alpha val="43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6750000">
        <a:off x="6668164" y="4162171"/>
        <a:ext cx="484536" cy="225082"/>
      </dsp:txXfrm>
    </dsp:sp>
    <dsp:sp modelId="{489213CB-936B-CD43-A7F5-E6632B038304}">
      <dsp:nvSpPr>
        <dsp:cNvPr id="0" name=""/>
        <dsp:cNvSpPr/>
      </dsp:nvSpPr>
      <dsp:spPr>
        <a:xfrm>
          <a:off x="5731151" y="4797975"/>
          <a:ext cx="1503862" cy="1016905"/>
        </a:xfrm>
        <a:prstGeom prst="roundRect">
          <a:avLst>
            <a:gd name="adj" fmla="val 10000"/>
          </a:avLst>
        </a:prstGeom>
        <a:solidFill>
          <a:schemeClr val="tx1">
            <a:alpha val="5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Cutting: a machine cuts the fabric according to the patterns (own automated facilities)</a:t>
          </a:r>
          <a:endParaRPr lang="en-US" sz="1200" kern="1200" dirty="0"/>
        </a:p>
      </dsp:txBody>
      <dsp:txXfrm>
        <a:off x="5731151" y="4797975"/>
        <a:ext cx="1503862" cy="1016905"/>
      </dsp:txXfrm>
    </dsp:sp>
    <dsp:sp modelId="{2000FDBA-AB0A-D043-825E-B8FFF1A26C49}">
      <dsp:nvSpPr>
        <dsp:cNvPr id="0" name=""/>
        <dsp:cNvSpPr/>
      </dsp:nvSpPr>
      <dsp:spPr>
        <a:xfrm rot="9450000">
          <a:off x="5209099" y="5621236"/>
          <a:ext cx="484536" cy="22508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  <a:alpha val="43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9450000">
        <a:off x="5209099" y="5621236"/>
        <a:ext cx="484536" cy="225082"/>
      </dsp:txXfrm>
    </dsp:sp>
    <dsp:sp modelId="{4F27B5FB-9E77-BD4B-9C9B-02BE1A12F82E}">
      <dsp:nvSpPr>
        <dsp:cNvPr id="0" name=""/>
        <dsp:cNvSpPr/>
      </dsp:nvSpPr>
      <dsp:spPr>
        <a:xfrm>
          <a:off x="3667721" y="5652675"/>
          <a:ext cx="1503862" cy="1016905"/>
        </a:xfrm>
        <a:prstGeom prst="roundRect">
          <a:avLst>
            <a:gd name="adj" fmla="val 10000"/>
          </a:avLst>
        </a:prstGeom>
        <a:solidFill>
          <a:schemeClr val="tx1">
            <a:alpha val="5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Sewing: cut fabric is shipped to workshops to be stitched (outsourced)</a:t>
          </a:r>
          <a:endParaRPr lang="en-US" sz="1200" kern="1200" dirty="0"/>
        </a:p>
      </dsp:txBody>
      <dsp:txXfrm>
        <a:off x="3667721" y="5652675"/>
        <a:ext cx="1503862" cy="1016905"/>
      </dsp:txXfrm>
    </dsp:sp>
    <dsp:sp modelId="{5D15B4AB-E2C0-F746-BB89-3AA0E110AF33}">
      <dsp:nvSpPr>
        <dsp:cNvPr id="0" name=""/>
        <dsp:cNvSpPr/>
      </dsp:nvSpPr>
      <dsp:spPr>
        <a:xfrm rot="12150000">
          <a:off x="3145669" y="5621236"/>
          <a:ext cx="484536" cy="22508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  <a:alpha val="43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2150000">
        <a:off x="3145669" y="5621236"/>
        <a:ext cx="484536" cy="225082"/>
      </dsp:txXfrm>
    </dsp:sp>
    <dsp:sp modelId="{4A282DED-019D-4349-8490-B15EB882D54D}">
      <dsp:nvSpPr>
        <dsp:cNvPr id="0" name=""/>
        <dsp:cNvSpPr/>
      </dsp:nvSpPr>
      <dsp:spPr>
        <a:xfrm>
          <a:off x="1604292" y="4797975"/>
          <a:ext cx="1503862" cy="1016905"/>
        </a:xfrm>
        <a:prstGeom prst="roundRect">
          <a:avLst>
            <a:gd name="adj" fmla="val 10000"/>
          </a:avLst>
        </a:prstGeom>
        <a:solidFill>
          <a:schemeClr val="tx1">
            <a:alpha val="5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Finishing: garments are pressed, dressed and quality checked</a:t>
          </a:r>
          <a:endParaRPr lang="en-US" sz="1200" kern="1200" dirty="0"/>
        </a:p>
      </dsp:txBody>
      <dsp:txXfrm>
        <a:off x="1604292" y="4797975"/>
        <a:ext cx="1503862" cy="1016905"/>
      </dsp:txXfrm>
    </dsp:sp>
    <dsp:sp modelId="{11382FEE-F8E0-B143-B0BB-718FA1FFBD57}">
      <dsp:nvSpPr>
        <dsp:cNvPr id="0" name=""/>
        <dsp:cNvSpPr/>
      </dsp:nvSpPr>
      <dsp:spPr>
        <a:xfrm rot="14850000">
          <a:off x="1686604" y="4162171"/>
          <a:ext cx="484536" cy="22508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  <a:alpha val="43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4850000">
        <a:off x="1686604" y="4162171"/>
        <a:ext cx="484536" cy="225082"/>
      </dsp:txXfrm>
    </dsp:sp>
    <dsp:sp modelId="{47DDEBCB-8A9A-ED42-B8BE-20D03203CF1B}">
      <dsp:nvSpPr>
        <dsp:cNvPr id="0" name=""/>
        <dsp:cNvSpPr/>
      </dsp:nvSpPr>
      <dsp:spPr>
        <a:xfrm>
          <a:off x="749591" y="2734545"/>
          <a:ext cx="1503862" cy="1016905"/>
        </a:xfrm>
        <a:prstGeom prst="roundRect">
          <a:avLst>
            <a:gd name="adj" fmla="val 10000"/>
          </a:avLst>
        </a:prstGeom>
        <a:solidFill>
          <a:schemeClr val="tx1">
            <a:alpha val="5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Shipping: from logistic centers to stores via planes and trucks (3 in Spain)</a:t>
          </a:r>
          <a:endParaRPr lang="en-US" sz="1200" kern="1200" dirty="0"/>
        </a:p>
      </dsp:txBody>
      <dsp:txXfrm>
        <a:off x="749591" y="2734545"/>
        <a:ext cx="1503862" cy="1016905"/>
      </dsp:txXfrm>
    </dsp:sp>
    <dsp:sp modelId="{9563CBD4-27D7-9643-BD12-F40F9FA2375B}">
      <dsp:nvSpPr>
        <dsp:cNvPr id="0" name=""/>
        <dsp:cNvSpPr/>
      </dsp:nvSpPr>
      <dsp:spPr>
        <a:xfrm rot="17550000">
          <a:off x="1686604" y="2098742"/>
          <a:ext cx="484536" cy="22508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  <a:alpha val="43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7550000">
        <a:off x="1686604" y="2098742"/>
        <a:ext cx="484536" cy="225082"/>
      </dsp:txXfrm>
    </dsp:sp>
    <dsp:sp modelId="{A93E900A-12CF-7042-8D04-53359AC48667}">
      <dsp:nvSpPr>
        <dsp:cNvPr id="0" name=""/>
        <dsp:cNvSpPr/>
      </dsp:nvSpPr>
      <dsp:spPr>
        <a:xfrm>
          <a:off x="1604292" y="671116"/>
          <a:ext cx="1503862" cy="1016905"/>
        </a:xfrm>
        <a:prstGeom prst="roundRect">
          <a:avLst>
            <a:gd name="adj" fmla="val 10000"/>
          </a:avLst>
        </a:prstGeom>
        <a:solidFill>
          <a:schemeClr val="tx1">
            <a:alpha val="5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Delivery: garments arrive in store within 48 hours of ordering</a:t>
          </a:r>
          <a:endParaRPr lang="en-US" sz="1200" kern="1200" dirty="0"/>
        </a:p>
      </dsp:txBody>
      <dsp:txXfrm>
        <a:off x="1604292" y="671116"/>
        <a:ext cx="1503862" cy="1016905"/>
      </dsp:txXfrm>
    </dsp:sp>
    <dsp:sp modelId="{2AC8C5CA-2A1D-6E42-9E14-07618F73D29A}">
      <dsp:nvSpPr>
        <dsp:cNvPr id="0" name=""/>
        <dsp:cNvSpPr/>
      </dsp:nvSpPr>
      <dsp:spPr>
        <a:xfrm rot="20250000">
          <a:off x="3145669" y="639677"/>
          <a:ext cx="484536" cy="22508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  <a:alpha val="43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20250000">
        <a:off x="3145669" y="639677"/>
        <a:ext cx="484536" cy="22508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C74F5-B135-FB4A-9956-54D4CC2CCEE8}" type="datetimeFigureOut">
              <a:rPr lang="de-DE" smtClean="0"/>
              <a:pPr/>
              <a:t>10.06.2015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49A33-8A69-A641-BAFB-4B0E03A9626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49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49A33-8A69-A641-BAFB-4B0E03A9626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43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49A33-8A69-A641-BAFB-4B0E03A9626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570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49A33-8A69-A641-BAFB-4B0E03A9626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014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49A33-8A69-A641-BAFB-4B0E03A9626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30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9FEC-4485-494D-8472-99421A7C0487}" type="datetimeFigureOut">
              <a:rPr lang="de-DE" smtClean="0"/>
              <a:pPr/>
              <a:t>10.06.2015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7A20-68A5-DD4B-9101-9CD994B945F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320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9FEC-4485-494D-8472-99421A7C0487}" type="datetimeFigureOut">
              <a:rPr lang="de-DE" smtClean="0"/>
              <a:pPr/>
              <a:t>10.06.2015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7A20-68A5-DD4B-9101-9CD994B945F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30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9FEC-4485-494D-8472-99421A7C0487}" type="datetimeFigureOut">
              <a:rPr lang="de-DE" smtClean="0"/>
              <a:pPr/>
              <a:t>10.06.2015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7A20-68A5-DD4B-9101-9CD994B945F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051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9FEC-4485-494D-8472-99421A7C0487}" type="datetimeFigureOut">
              <a:rPr lang="de-DE" smtClean="0"/>
              <a:pPr/>
              <a:t>10.06.2015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7A20-68A5-DD4B-9101-9CD994B945F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349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9FEC-4485-494D-8472-99421A7C0487}" type="datetimeFigureOut">
              <a:rPr lang="de-DE" smtClean="0"/>
              <a:pPr/>
              <a:t>10.06.2015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7A20-68A5-DD4B-9101-9CD994B945F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29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9FEC-4485-494D-8472-99421A7C0487}" type="datetimeFigureOut">
              <a:rPr lang="de-DE" smtClean="0"/>
              <a:pPr/>
              <a:t>10.06.2015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7A20-68A5-DD4B-9101-9CD994B945F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73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9FEC-4485-494D-8472-99421A7C0487}" type="datetimeFigureOut">
              <a:rPr lang="de-DE" smtClean="0"/>
              <a:pPr/>
              <a:t>10.06.2015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7A20-68A5-DD4B-9101-9CD994B945F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923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9FEC-4485-494D-8472-99421A7C0487}" type="datetimeFigureOut">
              <a:rPr lang="de-DE" smtClean="0"/>
              <a:pPr/>
              <a:t>10.06.2015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7A20-68A5-DD4B-9101-9CD994B945F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274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9FEC-4485-494D-8472-99421A7C0487}" type="datetimeFigureOut">
              <a:rPr lang="de-DE" smtClean="0"/>
              <a:pPr/>
              <a:t>10.06.2015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7A20-68A5-DD4B-9101-9CD994B945F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77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9FEC-4485-494D-8472-99421A7C0487}" type="datetimeFigureOut">
              <a:rPr lang="de-DE" smtClean="0"/>
              <a:pPr/>
              <a:t>10.06.2015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7A20-68A5-DD4B-9101-9CD994B945F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42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9FEC-4485-494D-8472-99421A7C0487}" type="datetimeFigureOut">
              <a:rPr lang="de-DE" smtClean="0"/>
              <a:pPr/>
              <a:t>10.06.2015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7A20-68A5-DD4B-9101-9CD994B945F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53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9FEC-4485-494D-8472-99421A7C0487}" type="datetimeFigureOut">
              <a:rPr lang="de-DE" smtClean="0"/>
              <a:pPr/>
              <a:t>10.06.2015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47A20-68A5-DD4B-9101-9CD994B945F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20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jpe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Bild 3" descr="4-ZARA-novelties-Fall-2014-Winter-2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85425"/>
            <a:ext cx="9144000" cy="3472575"/>
          </a:xfrm>
          <a:prstGeom prst="rect">
            <a:avLst/>
          </a:prstGeom>
        </p:spPr>
      </p:pic>
      <p:pic>
        <p:nvPicPr>
          <p:cNvPr id="5" name="Bild 4" descr="5-ZARA-novelties-Fall-2014-Winter-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47257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0" y="3129955"/>
            <a:ext cx="9144000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					</a:t>
            </a:r>
            <a:r>
              <a:rPr lang="en-US" sz="2400" dirty="0" smtClean="0">
                <a:solidFill>
                  <a:srgbClr val="FFFFFF"/>
                </a:solidFill>
              </a:rPr>
              <a:t>ZARA – Leader Of Best Practices in Fast Fashion		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6535433"/>
            <a:ext cx="3104662" cy="338554"/>
          </a:xfrm>
          <a:prstGeom prst="rect">
            <a:avLst/>
          </a:prstGeom>
          <a:solidFill>
            <a:schemeClr val="tx1">
              <a:lumMod val="85000"/>
              <a:lumOff val="15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Dong Chen </a:t>
            </a:r>
            <a:r>
              <a:rPr lang="en-US" sz="1600" dirty="0" err="1" smtClean="0">
                <a:solidFill>
                  <a:srgbClr val="FFFFFF"/>
                </a:solidFill>
              </a:rPr>
              <a:t>Ceyla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Özdemir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Xin</a:t>
            </a:r>
            <a:r>
              <a:rPr lang="en-US" sz="1600" dirty="0" smtClean="0">
                <a:solidFill>
                  <a:srgbClr val="FFFFFF"/>
                </a:solidFill>
              </a:rPr>
              <a:t> Chen</a:t>
            </a: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42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creen shot 2014-12-16 at 7.08.4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89" t="23716" r="10384" b="4214"/>
          <a:stretch/>
        </p:blipFill>
        <p:spPr>
          <a:xfrm>
            <a:off x="1253911" y="2631695"/>
            <a:ext cx="6961041" cy="421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91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4-ZARA-novelties-Fall-2014-Winter-2015.jpg"/>
          <p:cNvPicPr>
            <a:picLocks noChangeAspect="1"/>
          </p:cNvPicPr>
          <p:nvPr/>
        </p:nvPicPr>
        <p:blipFill>
          <a:blip r:embed="rId3">
            <a:alphaModFix amt="1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85425"/>
            <a:ext cx="9144000" cy="3472575"/>
          </a:xfrm>
          <a:prstGeom prst="rect">
            <a:avLst/>
          </a:prstGeom>
        </p:spPr>
      </p:pic>
      <p:pic>
        <p:nvPicPr>
          <p:cNvPr id="9" name="Bild 8" descr="5-ZARA-novelties-Fall-2014-Winter-2015.jp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4725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 Comparison</a:t>
            </a:r>
            <a:endParaRPr lang="en-US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1742442"/>
              </p:ext>
            </p:extLst>
          </p:nvPr>
        </p:nvGraphicFramePr>
        <p:xfrm>
          <a:off x="457200" y="1405034"/>
          <a:ext cx="8229600" cy="5133844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743200"/>
                <a:gridCol w="2743200"/>
                <a:gridCol w="2743200"/>
              </a:tblGrid>
              <a:tr h="7160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             </a:t>
                      </a:r>
                    </a:p>
                    <a:p>
                      <a:pPr algn="ctr"/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Inditex</a:t>
                      </a:r>
                      <a:r>
                        <a:rPr lang="en-US" dirty="0" smtClean="0"/>
                        <a:t> Group)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 (H&amp;M Group)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68">
                <a:tc>
                  <a:txBody>
                    <a:bodyPr/>
                    <a:lstStyle/>
                    <a:p>
                      <a:r>
                        <a:rPr lang="en-US" dirty="0" smtClean="0"/>
                        <a:t>Headquarter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Arteixo</a:t>
                      </a:r>
                      <a:r>
                        <a:rPr lang="en-US" sz="1800" kern="1200" dirty="0" smtClean="0"/>
                        <a:t>, Spain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Stockholm, Sweden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68">
                <a:tc>
                  <a:txBody>
                    <a:bodyPr/>
                    <a:lstStyle/>
                    <a:p>
                      <a:r>
                        <a:rPr lang="en-US" dirty="0" smtClean="0"/>
                        <a:t>Founded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1947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68">
                <a:tc>
                  <a:txBody>
                    <a:bodyPr/>
                    <a:lstStyle/>
                    <a:p>
                      <a:r>
                        <a:rPr lang="en-US" dirty="0" smtClean="0"/>
                        <a:t>Countries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 (2014)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 (2014)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68">
                <a:tc>
                  <a:txBody>
                    <a:bodyPr/>
                    <a:lstStyle/>
                    <a:p>
                      <a:r>
                        <a:rPr lang="en-US" dirty="0" smtClean="0"/>
                        <a:t>Online Shops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68">
                <a:tc>
                  <a:txBody>
                    <a:bodyPr/>
                    <a:lstStyle/>
                    <a:p>
                      <a:r>
                        <a:rPr lang="en-US" dirty="0" smtClean="0"/>
                        <a:t>Retail Stores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2000+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68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128 000 (2013, Group)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116</a:t>
                      </a:r>
                      <a:r>
                        <a:rPr lang="en-US" baseline="0" dirty="0" smtClean="0"/>
                        <a:t> 000 (2013, Group)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68">
                <a:tc>
                  <a:txBody>
                    <a:bodyPr/>
                    <a:lstStyle/>
                    <a:p>
                      <a:r>
                        <a:rPr lang="en-US" dirty="0" smtClean="0"/>
                        <a:t>In House Designers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 (+100</a:t>
                      </a:r>
                      <a:r>
                        <a:rPr lang="en-US" baseline="0" dirty="0" smtClean="0"/>
                        <a:t> Pattern Makers)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68">
                <a:tc>
                  <a:txBody>
                    <a:bodyPr/>
                    <a:lstStyle/>
                    <a:p>
                      <a:r>
                        <a:rPr lang="en-US" dirty="0" smtClean="0"/>
                        <a:t>Total Revenue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€</a:t>
                      </a:r>
                      <a:r>
                        <a:rPr lang="en-US" baseline="0" dirty="0" smtClean="0"/>
                        <a:t> 16.274 B</a:t>
                      </a:r>
                      <a:r>
                        <a:rPr lang="en-US" dirty="0" smtClean="0"/>
                        <a:t> (2013, Group)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€15.28 B (2013, Group)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68">
                <a:tc>
                  <a:txBody>
                    <a:bodyPr/>
                    <a:lstStyle/>
                    <a:p>
                      <a:r>
                        <a:rPr lang="en-US" dirty="0" smtClean="0"/>
                        <a:t>Net Profit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€ 2.832</a:t>
                      </a:r>
                      <a:r>
                        <a:rPr lang="en-US" baseline="0" dirty="0" smtClean="0"/>
                        <a:t> B</a:t>
                      </a:r>
                      <a:r>
                        <a:rPr lang="en-US" dirty="0" smtClean="0"/>
                        <a:t> (2013, Group)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€ 1.803 B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(2013, Group)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Bild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979" y="1467254"/>
            <a:ext cx="1094443" cy="287067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9430" y="1418544"/>
            <a:ext cx="571668" cy="37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05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5164954"/>
              </p:ext>
            </p:extLst>
          </p:nvPr>
        </p:nvGraphicFramePr>
        <p:xfrm>
          <a:off x="457200" y="85477"/>
          <a:ext cx="8384544" cy="6654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d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7350" y="1018132"/>
            <a:ext cx="1837583" cy="481989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546" y="706464"/>
            <a:ext cx="1628890" cy="1072908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74587">
            <a:off x="2715115" y="-53342"/>
            <a:ext cx="1379635" cy="128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75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4-ZARA-novelties-Fall-2014-Winter-2015.jpg"/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72575"/>
            <a:ext cx="9144000" cy="3385425"/>
          </a:xfrm>
          <a:prstGeom prst="rect">
            <a:avLst/>
          </a:prstGeom>
        </p:spPr>
      </p:pic>
      <p:pic>
        <p:nvPicPr>
          <p:cNvPr id="6" name="Bild 5" descr="5-ZARA-novelties-Fall-2014-Winter-2015.jpg"/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4725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5- Assessment of best SCM practices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2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1" dirty="0" smtClean="0"/>
              <a:t>Automated Layouts</a:t>
            </a:r>
            <a:endParaRPr lang="en-US" sz="2600" b="1" dirty="0"/>
          </a:p>
          <a:p>
            <a:pPr marL="0" indent="0">
              <a:buNone/>
            </a:pPr>
            <a:r>
              <a:rPr lang="en-US" sz="2600" dirty="0" smtClean="0"/>
              <a:t>The design team electronically sends the patterns to the production facility, where a prototype is made. The patterns are optimized via computer so that no fabric is wasted.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4875" y="1269028"/>
            <a:ext cx="6172200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88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4-ZARA-novelties-Fall-2014-Winter-2015.jpg"/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72575"/>
            <a:ext cx="9144000" cy="3385425"/>
          </a:xfrm>
          <a:prstGeom prst="rect">
            <a:avLst/>
          </a:prstGeom>
        </p:spPr>
      </p:pic>
      <p:pic>
        <p:nvPicPr>
          <p:cNvPr id="7" name="Bild 6" descr="5-ZARA-novelties-Fall-2014-Winter-2015.jpg"/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47257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2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b="1" dirty="0" smtClean="0"/>
              <a:t>Material Supply</a:t>
            </a:r>
          </a:p>
          <a:p>
            <a:pPr marL="0" indent="0">
              <a:buNone/>
            </a:pPr>
            <a:r>
              <a:rPr lang="en-US" sz="2200" dirty="0" smtClean="0"/>
              <a:t>Massive rolls of fabric are moved in the factory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47" y="1068939"/>
            <a:ext cx="6632216" cy="444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7890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4-ZARA-novelties-Fall-2014-Winter-2015.jpg"/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72575"/>
            <a:ext cx="9144000" cy="3385425"/>
          </a:xfrm>
          <a:prstGeom prst="rect">
            <a:avLst/>
          </a:prstGeom>
        </p:spPr>
      </p:pic>
      <p:pic>
        <p:nvPicPr>
          <p:cNvPr id="9" name="Bild 8" descr="5-ZARA-novelties-Fall-2014-Winter-2015.jpg"/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47257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2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Press &amp; Go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Once the finished clothing is back at the </a:t>
            </a:r>
            <a:r>
              <a:rPr lang="en-US" dirty="0" err="1" smtClean="0"/>
              <a:t>Arteixo</a:t>
            </a:r>
            <a:r>
              <a:rPr lang="en-US" dirty="0" smtClean="0"/>
              <a:t> factory, workers handle finishing touches, such as adding buttons and detailing.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025" y="1109469"/>
            <a:ext cx="6745940" cy="447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7633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5-ZARA-novelties-Fall-2014-Winter-2015.jp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472575"/>
          </a:xfrm>
          <a:prstGeom prst="rect">
            <a:avLst/>
          </a:prstGeom>
        </p:spPr>
      </p:pic>
      <p:pic>
        <p:nvPicPr>
          <p:cNvPr id="8" name="Bild 7" descr="4-ZARA-novelties-Fall-2014-Winter-2015.jpg"/>
          <p:cNvPicPr>
            <a:picLocks noChangeAspect="1"/>
          </p:cNvPicPr>
          <p:nvPr/>
        </p:nvPicPr>
        <p:blipFill>
          <a:blip r:embed="rId3">
            <a:alphaModFix amt="1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72575"/>
            <a:ext cx="9144000" cy="338542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2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Tagging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L</a:t>
            </a:r>
            <a:r>
              <a:rPr lang="en-US" dirty="0" smtClean="0"/>
              <a:t>abels for each country are attached. (This used to be a task of store managers once the product reached the store)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9126" y="1094308"/>
            <a:ext cx="6691670" cy="444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4531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5-ZARA-novelties-Fall-2014-Winter-2015.jp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472575"/>
          </a:xfrm>
          <a:prstGeom prst="rect">
            <a:avLst/>
          </a:prstGeom>
        </p:spPr>
      </p:pic>
      <p:pic>
        <p:nvPicPr>
          <p:cNvPr id="9" name="Bild 8" descr="4-ZARA-novelties-Fall-2014-Winter-2015.jpg"/>
          <p:cNvPicPr>
            <a:picLocks noChangeAspect="1"/>
          </p:cNvPicPr>
          <p:nvPr/>
        </p:nvPicPr>
        <p:blipFill>
          <a:blip r:embed="rId3">
            <a:alphaModFix amt="1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72575"/>
            <a:ext cx="9144000" cy="338542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2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Underground Journey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Once tagged, the garments are sent to Zara’s nearby distribution center via tunnel.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4976" y="1109469"/>
            <a:ext cx="6794167" cy="451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0004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4-ZARA-novelties-Fall-2014-Winter-2015.jpg"/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72575"/>
            <a:ext cx="9144000" cy="3385425"/>
          </a:xfrm>
          <a:prstGeom prst="rect">
            <a:avLst/>
          </a:prstGeom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457200" y="1600200"/>
            <a:ext cx="8229600" cy="51412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b="1" dirty="0" smtClean="0"/>
              <a:t>Quick Processes</a:t>
            </a:r>
          </a:p>
          <a:p>
            <a:pPr marL="0" indent="0">
              <a:buNone/>
            </a:pPr>
            <a:r>
              <a:rPr lang="en-US" dirty="0" smtClean="0"/>
              <a:t>More than 2.6 million items move through the distribution center each week, and most spend little more than a few hours at the center. 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10" name="Bild 9" descr="5-ZARA-novelties-Fall-2014-Winter-2015.jpg"/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472575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2970" r="45629" b="8635"/>
          <a:stretch/>
        </p:blipFill>
        <p:spPr>
          <a:xfrm>
            <a:off x="1432234" y="1046913"/>
            <a:ext cx="6323446" cy="4587367"/>
          </a:xfrm>
        </p:spPr>
      </p:pic>
    </p:spTree>
    <p:extLst>
      <p:ext uri="{BB962C8B-B14F-4D97-AF65-F5344CB8AC3E}">
        <p14:creationId xmlns:p14="http://schemas.microsoft.com/office/powerpoint/2010/main" xmlns="" val="455001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5-ZARA-novelties-Fall-2014-Winter-2015.jpg"/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472575"/>
          </a:xfrm>
          <a:prstGeom prst="rect">
            <a:avLst/>
          </a:prstGeom>
        </p:spPr>
      </p:pic>
      <p:pic>
        <p:nvPicPr>
          <p:cNvPr id="8" name="Bild 7" descr="4-ZARA-novelties-Fall-2014-Winter-2015.jpg"/>
          <p:cNvPicPr>
            <a:picLocks noChangeAspect="1"/>
          </p:cNvPicPr>
          <p:nvPr/>
        </p:nvPicPr>
        <p:blipFill>
          <a:blip r:embed="rId4">
            <a:alphaModFix amt="1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72575"/>
            <a:ext cx="9144000" cy="338542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2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RFID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By the end of 2014, more than 1,000 of the 2,000+ Zara stores will have RFID, for inventory tracking, with the rollout completed by 2016.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978" y="891658"/>
            <a:ext cx="6713673" cy="463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64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1000" contrast="16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Agenda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9941"/>
            <a:ext cx="8229600" cy="48562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1- Overview of ‘Fast Fashion’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2- Facts &amp; Figures – Historic development of Zara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3</a:t>
            </a:r>
            <a:r>
              <a:rPr lang="en-US" sz="2800" dirty="0" smtClean="0">
                <a:solidFill>
                  <a:srgbClr val="FFFFFF"/>
                </a:solidFill>
              </a:rPr>
              <a:t>- Zara’s Organization of Operations &amp; Supply Chain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4</a:t>
            </a:r>
            <a:r>
              <a:rPr lang="en-US" sz="2800" dirty="0" smtClean="0">
                <a:solidFill>
                  <a:srgbClr val="FFFFFF"/>
                </a:solidFill>
              </a:rPr>
              <a:t>- Comparison with H&amp;M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5</a:t>
            </a:r>
            <a:r>
              <a:rPr lang="en-US" sz="2800" dirty="0" smtClean="0">
                <a:solidFill>
                  <a:srgbClr val="FFFFFF"/>
                </a:solidFill>
              </a:rPr>
              <a:t>- Assessment of best practices in SCM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6</a:t>
            </a:r>
            <a:r>
              <a:rPr lang="en-US" sz="2800" dirty="0" smtClean="0">
                <a:solidFill>
                  <a:srgbClr val="FFFFFF"/>
                </a:solidFill>
              </a:rPr>
              <a:t>- Future Development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7</a:t>
            </a:r>
            <a:r>
              <a:rPr lang="en-US" sz="2800" dirty="0" smtClean="0">
                <a:solidFill>
                  <a:srgbClr val="FFFFFF"/>
                </a:solidFill>
              </a:rPr>
              <a:t>- Conclusion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3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5-ZARA-novelties-Fall-2014-Winter-2015.jp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472575"/>
          </a:xfrm>
          <a:prstGeom prst="rect">
            <a:avLst/>
          </a:prstGeom>
        </p:spPr>
      </p:pic>
      <p:pic>
        <p:nvPicPr>
          <p:cNvPr id="5" name="Bild 4" descr="4-ZARA-novelties-Fall-2014-Winter-2015.jpg"/>
          <p:cNvPicPr>
            <a:picLocks noChangeAspect="1"/>
          </p:cNvPicPr>
          <p:nvPr/>
        </p:nvPicPr>
        <p:blipFill>
          <a:blip r:embed="rId3">
            <a:alphaModFix amt="1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72575"/>
            <a:ext cx="9144000" cy="33854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6- Future Recommendations</a:t>
            </a:r>
            <a:endParaRPr lang="en-US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705895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4718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4-ZARA-novelties-Fall-2014-Winter-2015.jpg"/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72575"/>
            <a:ext cx="9144000" cy="3385425"/>
          </a:xfrm>
          <a:prstGeom prst="rect">
            <a:avLst/>
          </a:prstGeom>
        </p:spPr>
      </p:pic>
      <p:pic>
        <p:nvPicPr>
          <p:cNvPr id="7" name="Bild 6" descr="5-ZARA-novelties-Fall-2014-Winter-2015.jpg"/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4725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 Conclusion</a:t>
            </a:r>
            <a:endParaRPr lang="en-US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0392658"/>
              </p:ext>
            </p:extLst>
          </p:nvPr>
        </p:nvGraphicFramePr>
        <p:xfrm>
          <a:off x="457200" y="1330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hteck 8"/>
          <p:cNvSpPr/>
          <p:nvPr/>
        </p:nvSpPr>
        <p:spPr>
          <a:xfrm>
            <a:off x="457200" y="6094284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High cost Supply chain management with low inventory and higher profit margins, which maximizes revenues</a:t>
            </a:r>
          </a:p>
        </p:txBody>
      </p:sp>
    </p:spTree>
    <p:extLst>
      <p:ext uri="{BB962C8B-B14F-4D97-AF65-F5344CB8AC3E}">
        <p14:creationId xmlns:p14="http://schemas.microsoft.com/office/powerpoint/2010/main" xmlns="" val="6227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1- Fast Fashion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20594" cy="5018884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Short </a:t>
            </a:r>
            <a:r>
              <a:rPr lang="en-US" dirty="0">
                <a:solidFill>
                  <a:schemeClr val="tx1"/>
                </a:solidFill>
              </a:rPr>
              <a:t>life-</a:t>
            </a:r>
            <a:r>
              <a:rPr lang="en-US" dirty="0" smtClean="0">
                <a:solidFill>
                  <a:schemeClr val="tx1"/>
                </a:solidFill>
              </a:rPr>
              <a:t>cycles					3. 	Low predictability 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. 	High volatility 					4.	High </a:t>
            </a:r>
            <a:r>
              <a:rPr lang="en-US" dirty="0">
                <a:solidFill>
                  <a:schemeClr val="tx1"/>
                </a:solidFill>
              </a:rPr>
              <a:t>impulse </a:t>
            </a:r>
            <a:r>
              <a:rPr lang="en-US" dirty="0" smtClean="0">
                <a:solidFill>
                  <a:schemeClr val="tx1"/>
                </a:solidFill>
              </a:rPr>
              <a:t>purchasing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chemeClr val="tx1"/>
                </a:solidFill>
              </a:rPr>
              <a:t>				 </a:t>
            </a:r>
            <a:endParaRPr lang="en-US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• Consumers </a:t>
            </a:r>
            <a:r>
              <a:rPr lang="en-US" dirty="0">
                <a:solidFill>
                  <a:schemeClr val="tx1"/>
                </a:solidFill>
              </a:rPr>
              <a:t>are empowered and demand a continuous supply of new </a:t>
            </a:r>
            <a:r>
              <a:rPr lang="en-US" dirty="0" smtClean="0">
                <a:solidFill>
                  <a:schemeClr val="tx1"/>
                </a:solidFill>
              </a:rPr>
              <a:t>products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• </a:t>
            </a:r>
            <a:r>
              <a:rPr lang="en-US" dirty="0">
                <a:solidFill>
                  <a:schemeClr val="tx1"/>
                </a:solidFill>
              </a:rPr>
              <a:t>Empty shelves channels consumers to other products in the </a:t>
            </a:r>
            <a:r>
              <a:rPr lang="en-US" dirty="0" smtClean="0">
                <a:solidFill>
                  <a:schemeClr val="tx1"/>
                </a:solidFill>
              </a:rPr>
              <a:t>store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• </a:t>
            </a:r>
            <a:r>
              <a:rPr lang="en-US" dirty="0">
                <a:solidFill>
                  <a:schemeClr val="tx1"/>
                </a:solidFill>
              </a:rPr>
              <a:t>Perception of a small purchasing window motivates people to visit </a:t>
            </a:r>
            <a:r>
              <a:rPr lang="en-US" dirty="0" smtClean="0">
                <a:solidFill>
                  <a:schemeClr val="tx1"/>
                </a:solidFill>
              </a:rPr>
              <a:t>frequently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• </a:t>
            </a:r>
            <a:r>
              <a:rPr lang="en-US" dirty="0">
                <a:solidFill>
                  <a:schemeClr val="tx1"/>
                </a:solidFill>
              </a:rPr>
              <a:t>Avoidance of costly overproduction and subsequent sales and </a:t>
            </a:r>
            <a:r>
              <a:rPr lang="en-US" dirty="0" smtClean="0">
                <a:solidFill>
                  <a:schemeClr val="tx1"/>
                </a:solidFill>
              </a:rPr>
              <a:t>discounting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b="1" i="1" dirty="0" smtClean="0"/>
              <a:t>“This business is all about reducing stock time. In fashion stock is like food. It goes bad quick.”</a:t>
            </a:r>
          </a:p>
          <a:p>
            <a:pPr marL="0" indent="0" algn="just">
              <a:buNone/>
            </a:pPr>
            <a:r>
              <a:rPr lang="en-US" b="1" i="1" dirty="0" smtClean="0"/>
              <a:t>	- </a:t>
            </a:r>
            <a:r>
              <a:rPr lang="en-US" sz="2900" b="1" dirty="0" smtClean="0"/>
              <a:t>Former CEO of </a:t>
            </a:r>
            <a:r>
              <a:rPr lang="en-US" sz="2900" b="1" dirty="0" err="1" smtClean="0"/>
              <a:t>Inditex</a:t>
            </a:r>
            <a:r>
              <a:rPr lang="en-US" sz="2900" b="1" dirty="0" smtClean="0"/>
              <a:t>, Jose Maria </a:t>
            </a:r>
            <a:r>
              <a:rPr lang="en-US" sz="2900" b="1" dirty="0" err="1" smtClean="0"/>
              <a:t>Castellano</a:t>
            </a:r>
            <a:endParaRPr lang="en-US" sz="2900" b="1" dirty="0" smtClean="0"/>
          </a:p>
          <a:p>
            <a:pPr marL="0" indent="0" algn="just">
              <a:buNone/>
            </a:pPr>
            <a:endParaRPr lang="en-US" b="1" i="1" dirty="0" smtClean="0"/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Pfeil nach unten 9"/>
          <p:cNvSpPr/>
          <p:nvPr/>
        </p:nvSpPr>
        <p:spPr>
          <a:xfrm>
            <a:off x="4025573" y="2647954"/>
            <a:ext cx="457609" cy="478538"/>
          </a:xfrm>
          <a:prstGeom prst="downArrow">
            <a:avLst>
              <a:gd name="adj1" fmla="val 50000"/>
              <a:gd name="adj2" fmla="val 5847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3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1- Concepts of Fast Fashion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0708575"/>
              </p:ext>
            </p:extLst>
          </p:nvPr>
        </p:nvGraphicFramePr>
        <p:xfrm>
          <a:off x="457200" y="1600200"/>
          <a:ext cx="8229600" cy="5095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480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article-2395717-1AE0EE6D000005DC-899_634x52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73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000"/>
                    </a14:imgEffect>
                    <a14:imgEffect>
                      <a14:saturation sat="13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4998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26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2- Historical Development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4304401"/>
              </p:ext>
            </p:extLst>
          </p:nvPr>
        </p:nvGraphicFramePr>
        <p:xfrm>
          <a:off x="457200" y="1116008"/>
          <a:ext cx="8229600" cy="5010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3885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 28" descr="4-ZARA-novelties-Fall-2014-Winter-2015.jpg"/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72575"/>
            <a:ext cx="9144000" cy="3385425"/>
          </a:xfrm>
          <a:prstGeom prst="rect">
            <a:avLst/>
          </a:prstGeom>
        </p:spPr>
      </p:pic>
      <p:pic>
        <p:nvPicPr>
          <p:cNvPr id="30" name="Bild 29" descr="5-ZARA-novelties-Fall-2014-Winter-2015.jpg"/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655"/>
            <a:ext cx="9144000" cy="347257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698" y="928132"/>
            <a:ext cx="3058542" cy="439504"/>
          </a:xfrm>
          <a:prstGeom prst="rect">
            <a:avLst/>
          </a:prstGeom>
          <a:noFill/>
          <a:ln>
            <a:noFill/>
          </a:ln>
          <a:effectLst>
            <a:outerShdw blurRad="25400" dist="12700" dir="4920118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5910" y="941800"/>
            <a:ext cx="2992236" cy="429976"/>
          </a:xfrm>
          <a:prstGeom prst="rect">
            <a:avLst/>
          </a:prstGeom>
          <a:noFill/>
          <a:ln>
            <a:noFill/>
          </a:ln>
          <a:effectLst>
            <a:outerShdw blurRad="25400" dist="12700" dir="4920118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8276" y="1743183"/>
            <a:ext cx="3361849" cy="483089"/>
          </a:xfrm>
          <a:prstGeom prst="rect">
            <a:avLst/>
          </a:prstGeom>
          <a:noFill/>
          <a:ln>
            <a:noFill/>
          </a:ln>
          <a:effectLst>
            <a:outerShdw blurRad="25400" dist="12700" dir="4920118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954" y="2729014"/>
            <a:ext cx="3422825" cy="393046"/>
          </a:xfrm>
          <a:prstGeom prst="rect">
            <a:avLst/>
          </a:prstGeom>
          <a:noFill/>
          <a:ln>
            <a:noFill/>
          </a:ln>
          <a:effectLst>
            <a:outerShdw blurRad="25400" dist="12700" dir="4920118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3258" y="3591409"/>
            <a:ext cx="3392521" cy="487496"/>
          </a:xfrm>
          <a:prstGeom prst="rect">
            <a:avLst/>
          </a:prstGeom>
          <a:noFill/>
          <a:ln>
            <a:noFill/>
          </a:ln>
          <a:effectLst>
            <a:outerShdw blurRad="25400" dist="12700" dir="4920118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3258" y="4647695"/>
            <a:ext cx="3392522" cy="487496"/>
          </a:xfrm>
          <a:prstGeom prst="rect">
            <a:avLst/>
          </a:prstGeom>
          <a:noFill/>
          <a:ln>
            <a:noFill/>
          </a:ln>
          <a:effectLst>
            <a:outerShdw blurRad="25400" dist="12700" dir="4920118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8276" y="6395598"/>
            <a:ext cx="3347503" cy="481026"/>
          </a:xfrm>
          <a:prstGeom prst="rect">
            <a:avLst/>
          </a:prstGeom>
          <a:noFill/>
          <a:ln>
            <a:noFill/>
          </a:ln>
          <a:effectLst>
            <a:outerShdw blurRad="25400" dist="12700" dir="4920118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76166" y="1450896"/>
            <a:ext cx="401985" cy="18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43624" y="1450897"/>
            <a:ext cx="401985" cy="18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646" y="2220626"/>
            <a:ext cx="1787302" cy="433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0479" y="5553083"/>
            <a:ext cx="3383097" cy="486142"/>
          </a:xfrm>
          <a:prstGeom prst="rect">
            <a:avLst/>
          </a:prstGeom>
          <a:noFill/>
          <a:ln>
            <a:noFill/>
          </a:ln>
          <a:effectLst>
            <a:outerShdw blurRad="25400" dist="12700" dir="4920118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2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843845">
            <a:off x="6970235" y="1908648"/>
            <a:ext cx="769938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2389" y="2383895"/>
            <a:ext cx="401985" cy="18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7663" y="3278620"/>
            <a:ext cx="401985" cy="18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90236" y="4266698"/>
            <a:ext cx="401985" cy="18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4368" y="5255272"/>
            <a:ext cx="401985" cy="18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4368" y="6148238"/>
            <a:ext cx="401985" cy="18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457200" y="153049"/>
            <a:ext cx="8229600" cy="50894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3</a:t>
            </a:r>
            <a:r>
              <a:rPr lang="en-US" sz="3600" dirty="0" smtClean="0">
                <a:solidFill>
                  <a:srgbClr val="000000"/>
                </a:solidFill>
              </a:rPr>
              <a:t>- Zara’s Operations &amp; SCM 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7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4-ZARA-novelties-Fall-2014-Winter-2015.jpg"/>
          <p:cNvPicPr>
            <a:picLocks noChangeAspect="1"/>
          </p:cNvPicPr>
          <p:nvPr/>
        </p:nvPicPr>
        <p:blipFill>
          <a:blip r:embed="rId3">
            <a:alphaModFix amt="1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72575"/>
            <a:ext cx="9144000" cy="3385425"/>
          </a:xfrm>
          <a:prstGeom prst="rect">
            <a:avLst/>
          </a:prstGeom>
        </p:spPr>
      </p:pic>
      <p:pic>
        <p:nvPicPr>
          <p:cNvPr id="6" name="Bild 5" descr="5-ZARA-novelties-Fall-2014-Winter-2015.jp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472575"/>
          </a:xfrm>
          <a:prstGeom prst="rect">
            <a:avLst/>
          </a:prstGeom>
        </p:spPr>
      </p:pic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4679727"/>
              </p:ext>
            </p:extLst>
          </p:nvPr>
        </p:nvGraphicFramePr>
        <p:xfrm>
          <a:off x="89805" y="205243"/>
          <a:ext cx="8839306" cy="648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chteck 4"/>
          <p:cNvSpPr/>
          <p:nvPr/>
        </p:nvSpPr>
        <p:spPr>
          <a:xfrm>
            <a:off x="3143150" y="2193534"/>
            <a:ext cx="2950712" cy="2360293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DESIGN/PRODUCT/MARKET CYCLE:</a:t>
            </a:r>
          </a:p>
          <a:p>
            <a:pPr algn="just"/>
            <a:r>
              <a:rPr lang="en-US" dirty="0" smtClean="0"/>
              <a:t>Final Design 	=   1 day</a:t>
            </a:r>
          </a:p>
          <a:p>
            <a:pPr algn="just"/>
            <a:r>
              <a:rPr lang="en-US" dirty="0" smtClean="0"/>
              <a:t>Manufacture 	=   3-8 days</a:t>
            </a:r>
          </a:p>
          <a:p>
            <a:pPr algn="just"/>
            <a:r>
              <a:rPr lang="en-US" dirty="0" smtClean="0"/>
              <a:t>Transport 	=   1-2 days</a:t>
            </a:r>
          </a:p>
          <a:p>
            <a:pPr algn="just"/>
            <a:r>
              <a:rPr lang="en-US" dirty="0" smtClean="0"/>
              <a:t>Selling 		=   17-20 days</a:t>
            </a:r>
          </a:p>
          <a:p>
            <a:pPr algn="just"/>
            <a:r>
              <a:rPr lang="en-US" dirty="0" smtClean="0"/>
              <a:t>Total 		=   22-30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49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4-ZARA-novelties-Fall-2014-Winter-2015.jpg"/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72575"/>
            <a:ext cx="9144000" cy="33854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Bild 13" descr="5-ZARA-novelties-Fall-2014-Winter-2015.jpg"/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4725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6558"/>
            <a:ext cx="8229600" cy="38735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Vertical Integration Model</a:t>
            </a:r>
            <a:endParaRPr lang="en-US" sz="3600" dirty="0"/>
          </a:p>
        </p:txBody>
      </p:sp>
      <p:sp>
        <p:nvSpPr>
          <p:cNvPr id="9" name="Rechteckige Legende 8"/>
          <p:cNvSpPr/>
          <p:nvPr/>
        </p:nvSpPr>
        <p:spPr>
          <a:xfrm>
            <a:off x="457200" y="5869642"/>
            <a:ext cx="8229600" cy="923330"/>
          </a:xfrm>
          <a:prstGeom prst="wedgeRectCallou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b="1" i="1" dirty="0" smtClean="0"/>
              <a:t>“The customer is at the heart of our unique business model, which includes design, production, distribution and sales through our extensive retail network.”</a:t>
            </a:r>
            <a:endParaRPr lang="en-US" b="1" i="1" dirty="0"/>
          </a:p>
        </p:txBody>
      </p:sp>
      <p:pic>
        <p:nvPicPr>
          <p:cNvPr id="10" name="Bild 9" descr="zara scm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070" y="661990"/>
            <a:ext cx="7850261" cy="55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37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reen shot 2014-12-16 at 8.52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7184"/>
            <a:ext cx="9144000" cy="47371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612029" y="5563721"/>
            <a:ext cx="68755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en-US" sz="2400" dirty="0" smtClean="0"/>
              <a:t>				VIDEO:</a:t>
            </a:r>
          </a:p>
          <a:p>
            <a:r>
              <a:rPr lang="en-US" sz="2400" dirty="0" smtClean="0"/>
              <a:t>https://</a:t>
            </a:r>
            <a:r>
              <a:rPr lang="en-US" sz="2400" dirty="0" err="1" smtClean="0"/>
              <a:t>www.youtube.com</a:t>
            </a:r>
            <a:r>
              <a:rPr lang="en-US" sz="2400" dirty="0" smtClean="0"/>
              <a:t>/</a:t>
            </a:r>
            <a:r>
              <a:rPr lang="en-US" sz="2400" dirty="0" err="1" smtClean="0"/>
              <a:t>watch?v</a:t>
            </a:r>
            <a:r>
              <a:rPr lang="en-US" sz="2400" dirty="0" smtClean="0"/>
              <a:t>=qhCM0F81vEg</a:t>
            </a:r>
            <a:endParaRPr lang="en-US" sz="2400" dirty="0"/>
          </a:p>
        </p:txBody>
      </p:sp>
      <p:pic>
        <p:nvPicPr>
          <p:cNvPr id="8" name="Bild 7" descr="4-ZARA-novelties-Fall-2014-Winter-2015.jpg"/>
          <p:cNvPicPr>
            <a:picLocks noChangeAspect="1"/>
          </p:cNvPicPr>
          <p:nvPr/>
        </p:nvPicPr>
        <p:blipFill>
          <a:blip r:embed="rId3">
            <a:alphaModFix amt="1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72575"/>
            <a:ext cx="9144000" cy="3385425"/>
          </a:xfrm>
          <a:prstGeom prst="rect">
            <a:avLst/>
          </a:prstGeom>
        </p:spPr>
      </p:pic>
      <p:pic>
        <p:nvPicPr>
          <p:cNvPr id="9" name="Bild 8" descr="5-ZARA-novelties-Fall-2014-Winter-2015.jp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47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60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Microsoft Office PowerPoint</Application>
  <PresentationFormat>Bildschirmpräsentation (4:3)</PresentationFormat>
  <Paragraphs>256</Paragraphs>
  <Slides>21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Office-Design</vt:lpstr>
      <vt:lpstr>Folie 1</vt:lpstr>
      <vt:lpstr>Agenda</vt:lpstr>
      <vt:lpstr>1- Fast Fashion</vt:lpstr>
      <vt:lpstr>1- Concepts of Fast Fashion </vt:lpstr>
      <vt:lpstr>2- Historical Development</vt:lpstr>
      <vt:lpstr>3- Zara’s Operations &amp; SCM </vt:lpstr>
      <vt:lpstr>Folie 7</vt:lpstr>
      <vt:lpstr>Vertical Integration Model</vt:lpstr>
      <vt:lpstr>Folie 9</vt:lpstr>
      <vt:lpstr>Folie 10</vt:lpstr>
      <vt:lpstr>4- Comparison</vt:lpstr>
      <vt:lpstr>Folie 12</vt:lpstr>
      <vt:lpstr>5- Assessment of best SCM practices</vt:lpstr>
      <vt:lpstr>Folie 14</vt:lpstr>
      <vt:lpstr>Folie 15</vt:lpstr>
      <vt:lpstr>Folie 16</vt:lpstr>
      <vt:lpstr>Folie 17</vt:lpstr>
      <vt:lpstr>Folie 18</vt:lpstr>
      <vt:lpstr>Folie 19</vt:lpstr>
      <vt:lpstr>6- Future Recommendations</vt:lpstr>
      <vt:lpstr>7- 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Cey</dc:creator>
  <cp:lastModifiedBy>Raimund Hudak</cp:lastModifiedBy>
  <cp:revision>83</cp:revision>
  <dcterms:created xsi:type="dcterms:W3CDTF">2014-12-15T12:59:24Z</dcterms:created>
  <dcterms:modified xsi:type="dcterms:W3CDTF">2015-06-10T08:36:33Z</dcterms:modified>
</cp:coreProperties>
</file>