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4" r:id="rId20"/>
    <p:sldId id="276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049ED-7FA1-40A3-B063-C8FD3202022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BBF9F4B-F57D-466B-B6A4-7912132B11DD}">
      <dgm:prSet phldrT="[Text]" custT="1"/>
      <dgm:spPr>
        <a:solidFill>
          <a:schemeClr val="accent4"/>
        </a:solidFill>
      </dgm:spPr>
      <dgm:t>
        <a:bodyPr/>
        <a:lstStyle/>
        <a:p>
          <a:pPr algn="ctr"/>
          <a:r>
            <a:rPr lang="de-DE" sz="1200" b="1" dirty="0" smtClean="0"/>
            <a:t>1950</a:t>
          </a:r>
          <a:endParaRPr lang="de-DE" sz="1200" b="1" dirty="0"/>
        </a:p>
      </dgm:t>
    </dgm:pt>
    <dgm:pt modelId="{2A22D2CA-7A8F-49B3-9392-07A7A9803226}" type="parTrans" cxnId="{688AE945-5187-4410-8558-E4A3A45D49EE}">
      <dgm:prSet/>
      <dgm:spPr/>
      <dgm:t>
        <a:bodyPr/>
        <a:lstStyle/>
        <a:p>
          <a:endParaRPr lang="de-DE"/>
        </a:p>
      </dgm:t>
    </dgm:pt>
    <dgm:pt modelId="{16365B67-3207-4DC2-A777-1F04788D3FCF}" type="sibTrans" cxnId="{688AE945-5187-4410-8558-E4A3A45D49EE}">
      <dgm:prSet/>
      <dgm:spPr>
        <a:solidFill>
          <a:srgbClr val="FF0000"/>
        </a:solidFill>
      </dgm:spPr>
      <dgm:t>
        <a:bodyPr/>
        <a:lstStyle/>
        <a:p>
          <a:endParaRPr lang="de-DE"/>
        </a:p>
      </dgm:t>
    </dgm:pt>
    <dgm:pt modelId="{F86CD2BF-7621-4029-93C8-D8AAD32BF177}">
      <dgm:prSet phldrT="[Text]"/>
      <dgm:spPr/>
      <dgm:t>
        <a:bodyPr/>
        <a:lstStyle/>
        <a:p>
          <a:pPr algn="l"/>
          <a:r>
            <a:rPr lang="de-DE" b="1" dirty="0" smtClean="0">
              <a:solidFill>
                <a:schemeClr val="bg1"/>
              </a:solidFill>
            </a:rPr>
            <a:t>Schweden</a:t>
          </a:r>
          <a:endParaRPr lang="de-DE" b="1" dirty="0">
            <a:solidFill>
              <a:schemeClr val="bg1"/>
            </a:solidFill>
          </a:endParaRPr>
        </a:p>
      </dgm:t>
    </dgm:pt>
    <dgm:pt modelId="{E561A92E-E784-4FBC-90F9-6FE9290F9BD0}" type="parTrans" cxnId="{F49446C1-B475-4205-A237-DDEBFD2B0FDA}">
      <dgm:prSet/>
      <dgm:spPr/>
      <dgm:t>
        <a:bodyPr/>
        <a:lstStyle/>
        <a:p>
          <a:endParaRPr lang="de-DE"/>
        </a:p>
      </dgm:t>
    </dgm:pt>
    <dgm:pt modelId="{6EA536F1-4E99-4053-BE8F-CF4995E24566}" type="sibTrans" cxnId="{F49446C1-B475-4205-A237-DDEBFD2B0FDA}">
      <dgm:prSet/>
      <dgm:spPr/>
      <dgm:t>
        <a:bodyPr/>
        <a:lstStyle/>
        <a:p>
          <a:endParaRPr lang="de-DE"/>
        </a:p>
      </dgm:t>
    </dgm:pt>
    <dgm:pt modelId="{EBA002AA-77EC-421A-BB4F-C17075478CF6}">
      <dgm:prSet phldrT="[Text]" custT="1"/>
      <dgm:spPr>
        <a:solidFill>
          <a:schemeClr val="accent4"/>
        </a:solidFill>
      </dgm:spPr>
      <dgm:t>
        <a:bodyPr/>
        <a:lstStyle/>
        <a:p>
          <a:pPr algn="ctr"/>
          <a:r>
            <a:rPr lang="de-DE" sz="1200" b="1" dirty="0" smtClean="0"/>
            <a:t>Anfang 1960</a:t>
          </a:r>
          <a:endParaRPr lang="de-DE" sz="1200" b="1" dirty="0"/>
        </a:p>
      </dgm:t>
    </dgm:pt>
    <dgm:pt modelId="{6EA8342F-3578-4F44-B369-33012A9FEDA1}" type="parTrans" cxnId="{BCE17618-00AF-407B-8A13-34ADEDFDA603}">
      <dgm:prSet/>
      <dgm:spPr/>
      <dgm:t>
        <a:bodyPr/>
        <a:lstStyle/>
        <a:p>
          <a:endParaRPr lang="de-DE"/>
        </a:p>
      </dgm:t>
    </dgm:pt>
    <dgm:pt modelId="{B71A7A52-A181-4FB8-9DEE-7F4DAB10EF52}" type="sibTrans" cxnId="{BCE17618-00AF-407B-8A13-34ADEDFDA603}">
      <dgm:prSet/>
      <dgm:spPr>
        <a:solidFill>
          <a:srgbClr val="FF0000"/>
        </a:solidFill>
      </dgm:spPr>
      <dgm:t>
        <a:bodyPr/>
        <a:lstStyle/>
        <a:p>
          <a:endParaRPr lang="de-DE"/>
        </a:p>
      </dgm:t>
    </dgm:pt>
    <dgm:pt modelId="{4A6D0E30-403B-4F98-89F3-4C51347D0470}">
      <dgm:prSet phldrT="[Text]"/>
      <dgm:spPr/>
      <dgm:t>
        <a:bodyPr/>
        <a:lstStyle/>
        <a:p>
          <a:pPr algn="l"/>
          <a:r>
            <a:rPr lang="de-DE" b="1" dirty="0" smtClean="0">
              <a:solidFill>
                <a:schemeClr val="bg1"/>
              </a:solidFill>
            </a:rPr>
            <a:t>Skandinavien</a:t>
          </a:r>
          <a:endParaRPr lang="de-DE" b="1" dirty="0">
            <a:solidFill>
              <a:schemeClr val="bg1"/>
            </a:solidFill>
          </a:endParaRPr>
        </a:p>
      </dgm:t>
    </dgm:pt>
    <dgm:pt modelId="{4068C7F6-E581-402B-BDFA-7AED82460D69}" type="parTrans" cxnId="{22F3F520-2071-495E-AC05-C26CF0C7EFDB}">
      <dgm:prSet/>
      <dgm:spPr/>
      <dgm:t>
        <a:bodyPr/>
        <a:lstStyle/>
        <a:p>
          <a:endParaRPr lang="de-DE"/>
        </a:p>
      </dgm:t>
    </dgm:pt>
    <dgm:pt modelId="{5A245512-85AA-447B-8158-0A4E98E95204}" type="sibTrans" cxnId="{22F3F520-2071-495E-AC05-C26CF0C7EFDB}">
      <dgm:prSet/>
      <dgm:spPr/>
      <dgm:t>
        <a:bodyPr/>
        <a:lstStyle/>
        <a:p>
          <a:endParaRPr lang="de-DE"/>
        </a:p>
      </dgm:t>
    </dgm:pt>
    <dgm:pt modelId="{0F7DB543-74F4-4624-904C-7C2EDD14BEF6}">
      <dgm:prSet phldrT="[Text]" custT="1"/>
      <dgm:spPr>
        <a:solidFill>
          <a:schemeClr val="accent4"/>
        </a:solidFill>
      </dgm:spPr>
      <dgm:t>
        <a:bodyPr/>
        <a:lstStyle/>
        <a:p>
          <a:pPr algn="ctr"/>
          <a:r>
            <a:rPr lang="de-DE" sz="1200" b="1" dirty="0" smtClean="0"/>
            <a:t>Ende 1960</a:t>
          </a:r>
          <a:endParaRPr lang="de-DE" sz="1200" b="1" dirty="0"/>
        </a:p>
      </dgm:t>
    </dgm:pt>
    <dgm:pt modelId="{91ED2174-EDE2-4709-83B2-14BFC1F33D82}" type="parTrans" cxnId="{78E47C7F-23AD-4F60-8CFF-1E986C711804}">
      <dgm:prSet/>
      <dgm:spPr/>
      <dgm:t>
        <a:bodyPr/>
        <a:lstStyle/>
        <a:p>
          <a:endParaRPr lang="de-DE"/>
        </a:p>
      </dgm:t>
    </dgm:pt>
    <dgm:pt modelId="{2126D48D-2BAD-4F0D-A573-B80657E580A0}" type="sibTrans" cxnId="{78E47C7F-23AD-4F60-8CFF-1E986C711804}">
      <dgm:prSet/>
      <dgm:spPr>
        <a:solidFill>
          <a:srgbClr val="FF0000"/>
        </a:solidFill>
      </dgm:spPr>
      <dgm:t>
        <a:bodyPr/>
        <a:lstStyle/>
        <a:p>
          <a:endParaRPr lang="de-DE"/>
        </a:p>
      </dgm:t>
    </dgm:pt>
    <dgm:pt modelId="{9C294472-0CA2-4030-83C1-C9B6DDD0C48A}">
      <dgm:prSet phldrT="[Text]"/>
      <dgm:spPr/>
      <dgm:t>
        <a:bodyPr/>
        <a:lstStyle/>
        <a:p>
          <a:pPr algn="l"/>
          <a:r>
            <a:rPr lang="de-DE" b="1" dirty="0" smtClean="0">
              <a:solidFill>
                <a:schemeClr val="bg1"/>
              </a:solidFill>
            </a:rPr>
            <a:t>Italien</a:t>
          </a:r>
          <a:endParaRPr lang="de-DE" b="1" dirty="0">
            <a:solidFill>
              <a:schemeClr val="bg1"/>
            </a:solidFill>
          </a:endParaRPr>
        </a:p>
      </dgm:t>
    </dgm:pt>
    <dgm:pt modelId="{DD9D841F-A2CE-489C-8C39-BB359B311509}" type="parTrans" cxnId="{172E4A55-BDA9-438C-A159-B95E4A14E073}">
      <dgm:prSet/>
      <dgm:spPr/>
      <dgm:t>
        <a:bodyPr/>
        <a:lstStyle/>
        <a:p>
          <a:endParaRPr lang="de-DE"/>
        </a:p>
      </dgm:t>
    </dgm:pt>
    <dgm:pt modelId="{97F5381A-9BCA-40CC-8C9A-4CA0FC38EA84}" type="sibTrans" cxnId="{172E4A55-BDA9-438C-A159-B95E4A14E073}">
      <dgm:prSet/>
      <dgm:spPr/>
      <dgm:t>
        <a:bodyPr/>
        <a:lstStyle/>
        <a:p>
          <a:endParaRPr lang="de-DE"/>
        </a:p>
      </dgm:t>
    </dgm:pt>
    <dgm:pt modelId="{41F088C8-3772-4327-9CA2-316EB5633EDC}">
      <dgm:prSet phldrT="[Text]"/>
      <dgm:spPr/>
      <dgm:t>
        <a:bodyPr/>
        <a:lstStyle/>
        <a:p>
          <a:pPr algn="l"/>
          <a:r>
            <a:rPr lang="de-DE" b="1" dirty="0" smtClean="0">
              <a:solidFill>
                <a:schemeClr val="bg1"/>
              </a:solidFill>
            </a:rPr>
            <a:t>Großbritannien</a:t>
          </a:r>
          <a:endParaRPr lang="de-DE" b="1" dirty="0">
            <a:solidFill>
              <a:schemeClr val="bg1"/>
            </a:solidFill>
          </a:endParaRPr>
        </a:p>
      </dgm:t>
    </dgm:pt>
    <dgm:pt modelId="{3E1B7F33-00BC-4EC1-97D8-DBC5ABDD81CE}" type="parTrans" cxnId="{457BE897-327A-4CA0-9D8A-8B6CC7F46714}">
      <dgm:prSet/>
      <dgm:spPr/>
      <dgm:t>
        <a:bodyPr/>
        <a:lstStyle/>
        <a:p>
          <a:endParaRPr lang="de-DE"/>
        </a:p>
      </dgm:t>
    </dgm:pt>
    <dgm:pt modelId="{9A6311DD-707B-4BDE-A79C-A5ADE2BCD004}" type="sibTrans" cxnId="{457BE897-327A-4CA0-9D8A-8B6CC7F46714}">
      <dgm:prSet/>
      <dgm:spPr/>
      <dgm:t>
        <a:bodyPr/>
        <a:lstStyle/>
        <a:p>
          <a:endParaRPr lang="de-DE"/>
        </a:p>
      </dgm:t>
    </dgm:pt>
    <dgm:pt modelId="{DD229D0A-8505-4D15-B44C-0961B50262F0}">
      <dgm:prSet phldrT="[Text]"/>
      <dgm:spPr/>
      <dgm:t>
        <a:bodyPr/>
        <a:lstStyle/>
        <a:p>
          <a:pPr algn="l"/>
          <a:r>
            <a:rPr lang="de-DE" b="1" dirty="0" smtClean="0">
              <a:solidFill>
                <a:schemeClr val="bg1"/>
              </a:solidFill>
            </a:rPr>
            <a:t>Portugal</a:t>
          </a:r>
          <a:endParaRPr lang="de-DE" b="1" dirty="0">
            <a:solidFill>
              <a:schemeClr val="bg1"/>
            </a:solidFill>
          </a:endParaRPr>
        </a:p>
      </dgm:t>
    </dgm:pt>
    <dgm:pt modelId="{82BE9618-B953-4070-BBA1-2A4DB70DC978}" type="parTrans" cxnId="{39683D2A-3652-4391-8701-B419A2C985F9}">
      <dgm:prSet/>
      <dgm:spPr/>
      <dgm:t>
        <a:bodyPr/>
        <a:lstStyle/>
        <a:p>
          <a:endParaRPr lang="de-DE"/>
        </a:p>
      </dgm:t>
    </dgm:pt>
    <dgm:pt modelId="{8052A0D2-DF5B-4413-AD16-BD7D70EEC65C}" type="sibTrans" cxnId="{39683D2A-3652-4391-8701-B419A2C985F9}">
      <dgm:prSet/>
      <dgm:spPr/>
      <dgm:t>
        <a:bodyPr/>
        <a:lstStyle/>
        <a:p>
          <a:endParaRPr lang="de-DE"/>
        </a:p>
      </dgm:t>
    </dgm:pt>
    <dgm:pt modelId="{06405F52-0496-43D7-AA49-D0B5DD2AE6DF}">
      <dgm:prSet phldrT="[Text]" custT="1"/>
      <dgm:spPr>
        <a:solidFill>
          <a:schemeClr val="accent4"/>
        </a:solidFill>
      </dgm:spPr>
      <dgm:t>
        <a:bodyPr/>
        <a:lstStyle/>
        <a:p>
          <a:pPr algn="ctr"/>
          <a:r>
            <a:rPr lang="de-DE" sz="1200" b="1" dirty="0" smtClean="0"/>
            <a:t>1970</a:t>
          </a:r>
          <a:endParaRPr lang="de-DE" sz="1200" b="1" dirty="0"/>
        </a:p>
      </dgm:t>
    </dgm:pt>
    <dgm:pt modelId="{25282AD3-8736-41F7-B57B-7E18589FA636}" type="parTrans" cxnId="{CFD464A1-68E7-4493-B765-D19DDACB5DF1}">
      <dgm:prSet/>
      <dgm:spPr/>
      <dgm:t>
        <a:bodyPr/>
        <a:lstStyle/>
        <a:p>
          <a:endParaRPr lang="de-DE"/>
        </a:p>
      </dgm:t>
    </dgm:pt>
    <dgm:pt modelId="{0E0AE790-33FE-4488-AF8F-D3D7FA9FA6F5}" type="sibTrans" cxnId="{CFD464A1-68E7-4493-B765-D19DDACB5DF1}">
      <dgm:prSet/>
      <dgm:spPr>
        <a:solidFill>
          <a:srgbClr val="FF0000"/>
        </a:solidFill>
      </dgm:spPr>
      <dgm:t>
        <a:bodyPr/>
        <a:lstStyle/>
        <a:p>
          <a:endParaRPr lang="de-DE"/>
        </a:p>
      </dgm:t>
    </dgm:pt>
    <dgm:pt modelId="{34CE3F0D-BFD4-4F34-88C1-8A89AAF6254B}">
      <dgm:prSet phldrT="[Text]"/>
      <dgm:spPr/>
      <dgm:t>
        <a:bodyPr/>
        <a:lstStyle/>
        <a:p>
          <a:pPr algn="l"/>
          <a:r>
            <a:rPr lang="de-DE" b="1" dirty="0" smtClean="0">
              <a:solidFill>
                <a:schemeClr val="bg1"/>
              </a:solidFill>
            </a:rPr>
            <a:t>Ungarn</a:t>
          </a:r>
          <a:endParaRPr lang="de-DE" b="1" dirty="0">
            <a:solidFill>
              <a:schemeClr val="bg1"/>
            </a:solidFill>
          </a:endParaRPr>
        </a:p>
      </dgm:t>
    </dgm:pt>
    <dgm:pt modelId="{0849220C-C644-4ADA-826D-F1AFCD22511B}" type="parTrans" cxnId="{EB4A0A64-BEE9-418E-AE02-EF581C73CDB3}">
      <dgm:prSet/>
      <dgm:spPr/>
      <dgm:t>
        <a:bodyPr/>
        <a:lstStyle/>
        <a:p>
          <a:endParaRPr lang="de-DE"/>
        </a:p>
      </dgm:t>
    </dgm:pt>
    <dgm:pt modelId="{A5671202-5BCC-4350-9210-7A9412AD7FF1}" type="sibTrans" cxnId="{EB4A0A64-BEE9-418E-AE02-EF581C73CDB3}">
      <dgm:prSet/>
      <dgm:spPr/>
      <dgm:t>
        <a:bodyPr/>
        <a:lstStyle/>
        <a:p>
          <a:endParaRPr lang="de-DE"/>
        </a:p>
      </dgm:t>
    </dgm:pt>
    <dgm:pt modelId="{353A32B4-ABF7-423A-A33E-0A798F741BD8}">
      <dgm:prSet phldrT="[Text]"/>
      <dgm:spPr/>
      <dgm:t>
        <a:bodyPr/>
        <a:lstStyle/>
        <a:p>
          <a:pPr algn="l"/>
          <a:r>
            <a:rPr lang="de-DE" b="1" dirty="0" smtClean="0">
              <a:solidFill>
                <a:schemeClr val="bg1"/>
              </a:solidFill>
            </a:rPr>
            <a:t>Polen</a:t>
          </a:r>
          <a:endParaRPr lang="de-DE" b="1" dirty="0">
            <a:solidFill>
              <a:schemeClr val="bg1"/>
            </a:solidFill>
          </a:endParaRPr>
        </a:p>
      </dgm:t>
    </dgm:pt>
    <dgm:pt modelId="{0D3B0D63-A13C-49EA-8D6A-378B4E07D8D2}" type="parTrans" cxnId="{4FBB24D3-31D2-44AD-82EB-701F62AA96DC}">
      <dgm:prSet/>
      <dgm:spPr/>
      <dgm:t>
        <a:bodyPr/>
        <a:lstStyle/>
        <a:p>
          <a:endParaRPr lang="de-DE"/>
        </a:p>
      </dgm:t>
    </dgm:pt>
    <dgm:pt modelId="{7EB0145C-0D85-4304-8307-7A05D3E9A545}" type="sibTrans" cxnId="{4FBB24D3-31D2-44AD-82EB-701F62AA96DC}">
      <dgm:prSet/>
      <dgm:spPr/>
      <dgm:t>
        <a:bodyPr/>
        <a:lstStyle/>
        <a:p>
          <a:endParaRPr lang="de-DE"/>
        </a:p>
      </dgm:t>
    </dgm:pt>
    <dgm:pt modelId="{5F016D2B-07FF-4E7D-957A-DB23DC6D1C25}">
      <dgm:prSet phldrT="[Text]"/>
      <dgm:spPr/>
      <dgm:t>
        <a:bodyPr/>
        <a:lstStyle/>
        <a:p>
          <a:pPr algn="l"/>
          <a:r>
            <a:rPr lang="de-DE" b="1" dirty="0" smtClean="0">
              <a:solidFill>
                <a:schemeClr val="bg1"/>
              </a:solidFill>
            </a:rPr>
            <a:t>Jugoslawien</a:t>
          </a:r>
          <a:endParaRPr lang="de-DE" b="1" dirty="0">
            <a:solidFill>
              <a:schemeClr val="bg1"/>
            </a:solidFill>
          </a:endParaRPr>
        </a:p>
      </dgm:t>
    </dgm:pt>
    <dgm:pt modelId="{8D34D713-D1D3-4E7C-BD70-DCFA80A597FB}" type="parTrans" cxnId="{7A434543-05E7-4A5D-8EE2-7255D8FF1C41}">
      <dgm:prSet/>
      <dgm:spPr/>
      <dgm:t>
        <a:bodyPr/>
        <a:lstStyle/>
        <a:p>
          <a:endParaRPr lang="de-DE"/>
        </a:p>
      </dgm:t>
    </dgm:pt>
    <dgm:pt modelId="{F2AA62D0-48A4-480B-9716-E7A7426CCBC2}" type="sibTrans" cxnId="{7A434543-05E7-4A5D-8EE2-7255D8FF1C41}">
      <dgm:prSet/>
      <dgm:spPr/>
      <dgm:t>
        <a:bodyPr/>
        <a:lstStyle/>
        <a:p>
          <a:endParaRPr lang="de-DE"/>
        </a:p>
      </dgm:t>
    </dgm:pt>
    <dgm:pt modelId="{80DE8A4F-65C6-4A67-84FB-77FA9BDD4E5D}">
      <dgm:prSet phldrT="[Text]" custT="1"/>
      <dgm:spPr>
        <a:solidFill>
          <a:schemeClr val="accent4"/>
        </a:solidFill>
      </dgm:spPr>
      <dgm:t>
        <a:bodyPr/>
        <a:lstStyle/>
        <a:p>
          <a:pPr algn="ctr"/>
          <a:r>
            <a:rPr lang="de-DE" sz="1200" b="1" dirty="0" smtClean="0"/>
            <a:t>1978</a:t>
          </a:r>
          <a:endParaRPr lang="de-DE" sz="1200" b="1" dirty="0"/>
        </a:p>
      </dgm:t>
    </dgm:pt>
    <dgm:pt modelId="{8824D6FE-3DAA-4033-8D7E-9136E4E30F64}" type="parTrans" cxnId="{9B331261-8F33-48A4-A30A-85596701B013}">
      <dgm:prSet/>
      <dgm:spPr/>
      <dgm:t>
        <a:bodyPr/>
        <a:lstStyle/>
        <a:p>
          <a:endParaRPr lang="de-DE"/>
        </a:p>
      </dgm:t>
    </dgm:pt>
    <dgm:pt modelId="{C7A9BC56-F756-4E52-B519-73ED5BCE6A5B}" type="sibTrans" cxnId="{9B331261-8F33-48A4-A30A-85596701B013}">
      <dgm:prSet/>
      <dgm:spPr/>
      <dgm:t>
        <a:bodyPr/>
        <a:lstStyle/>
        <a:p>
          <a:endParaRPr lang="de-DE"/>
        </a:p>
      </dgm:t>
    </dgm:pt>
    <dgm:pt modelId="{9F7C742B-6B46-4224-A660-41AD0EE027E0}">
      <dgm:prSet phldrT="[Text]"/>
      <dgm:spPr/>
      <dgm:t>
        <a:bodyPr/>
        <a:lstStyle/>
        <a:p>
          <a:pPr algn="l"/>
          <a:r>
            <a:rPr lang="de-DE" b="1" dirty="0" smtClean="0">
              <a:solidFill>
                <a:schemeClr val="bg1"/>
              </a:solidFill>
            </a:rPr>
            <a:t>Fern östliche Länder</a:t>
          </a:r>
          <a:endParaRPr lang="de-DE" b="1" dirty="0">
            <a:solidFill>
              <a:schemeClr val="bg1"/>
            </a:solidFill>
          </a:endParaRPr>
        </a:p>
      </dgm:t>
    </dgm:pt>
    <dgm:pt modelId="{25D9901E-AEC9-458B-AECE-9584D82EC048}" type="parTrans" cxnId="{E6BF1DB2-8321-404C-9338-7B46360D0EBE}">
      <dgm:prSet/>
      <dgm:spPr/>
      <dgm:t>
        <a:bodyPr/>
        <a:lstStyle/>
        <a:p>
          <a:endParaRPr lang="de-DE"/>
        </a:p>
      </dgm:t>
    </dgm:pt>
    <dgm:pt modelId="{E9FD55D0-0497-4E2E-98E2-776DC2C5BB83}" type="sibTrans" cxnId="{E6BF1DB2-8321-404C-9338-7B46360D0EBE}">
      <dgm:prSet/>
      <dgm:spPr/>
      <dgm:t>
        <a:bodyPr/>
        <a:lstStyle/>
        <a:p>
          <a:endParaRPr lang="de-DE"/>
        </a:p>
      </dgm:t>
    </dgm:pt>
    <dgm:pt modelId="{B5DBCE78-35E8-41FA-B23D-5DEE658E8D62}" type="pres">
      <dgm:prSet presAssocID="{E16049ED-7FA1-40A3-B063-C8FD320202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0B85422-DDBD-449B-940B-12EE50738040}" type="pres">
      <dgm:prSet presAssocID="{5BBF9F4B-F57D-466B-B6A4-7912132B11DD}" presName="composite" presStyleCnt="0"/>
      <dgm:spPr/>
    </dgm:pt>
    <dgm:pt modelId="{31901154-4B30-4D36-BC5B-54B84F728987}" type="pres">
      <dgm:prSet presAssocID="{5BBF9F4B-F57D-466B-B6A4-7912132B11DD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F75CFA2-7D1D-4370-AFC1-87BD72D98081}" type="pres">
      <dgm:prSet presAssocID="{5BBF9F4B-F57D-466B-B6A4-7912132B11DD}" presName="parSh" presStyleLbl="node1" presStyleIdx="0" presStyleCnt="5"/>
      <dgm:spPr/>
      <dgm:t>
        <a:bodyPr/>
        <a:lstStyle/>
        <a:p>
          <a:endParaRPr lang="de-DE"/>
        </a:p>
      </dgm:t>
    </dgm:pt>
    <dgm:pt modelId="{ABB7CA88-A0B7-4523-8C5D-9EEE59B6027E}" type="pres">
      <dgm:prSet presAssocID="{5BBF9F4B-F57D-466B-B6A4-7912132B11DD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F9A9881-BEAA-4993-B492-B46E2392E790}" type="pres">
      <dgm:prSet presAssocID="{16365B67-3207-4DC2-A777-1F04788D3FCF}" presName="sibTrans" presStyleLbl="sibTrans2D1" presStyleIdx="0" presStyleCnt="4"/>
      <dgm:spPr/>
      <dgm:t>
        <a:bodyPr/>
        <a:lstStyle/>
        <a:p>
          <a:endParaRPr lang="de-DE"/>
        </a:p>
      </dgm:t>
    </dgm:pt>
    <dgm:pt modelId="{395E1B0E-3F0A-4C20-942B-3E89B805ACF9}" type="pres">
      <dgm:prSet presAssocID="{16365B67-3207-4DC2-A777-1F04788D3FCF}" presName="connTx" presStyleLbl="sibTrans2D1" presStyleIdx="0" presStyleCnt="4"/>
      <dgm:spPr/>
      <dgm:t>
        <a:bodyPr/>
        <a:lstStyle/>
        <a:p>
          <a:endParaRPr lang="de-DE"/>
        </a:p>
      </dgm:t>
    </dgm:pt>
    <dgm:pt modelId="{559A1B97-E945-4E07-A8B8-732E78E088B0}" type="pres">
      <dgm:prSet presAssocID="{EBA002AA-77EC-421A-BB4F-C17075478CF6}" presName="composite" presStyleCnt="0"/>
      <dgm:spPr/>
    </dgm:pt>
    <dgm:pt modelId="{FCCC5901-8A1C-424F-8DE0-CFF1E28B1A1C}" type="pres">
      <dgm:prSet presAssocID="{EBA002AA-77EC-421A-BB4F-C17075478CF6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2630239-D47F-435B-992B-D73E61AB245B}" type="pres">
      <dgm:prSet presAssocID="{EBA002AA-77EC-421A-BB4F-C17075478CF6}" presName="parSh" presStyleLbl="node1" presStyleIdx="1" presStyleCnt="5"/>
      <dgm:spPr/>
      <dgm:t>
        <a:bodyPr/>
        <a:lstStyle/>
        <a:p>
          <a:endParaRPr lang="de-DE"/>
        </a:p>
      </dgm:t>
    </dgm:pt>
    <dgm:pt modelId="{1549BADC-7EAE-4F6B-80AF-0C1646D7F686}" type="pres">
      <dgm:prSet presAssocID="{EBA002AA-77EC-421A-BB4F-C17075478CF6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C53F8E-D0C6-4B75-8403-63EDE9479635}" type="pres">
      <dgm:prSet presAssocID="{B71A7A52-A181-4FB8-9DEE-7F4DAB10EF52}" presName="sibTrans" presStyleLbl="sibTrans2D1" presStyleIdx="1" presStyleCnt="4"/>
      <dgm:spPr/>
      <dgm:t>
        <a:bodyPr/>
        <a:lstStyle/>
        <a:p>
          <a:endParaRPr lang="de-DE"/>
        </a:p>
      </dgm:t>
    </dgm:pt>
    <dgm:pt modelId="{6F948721-E862-4C27-B696-48EA34775342}" type="pres">
      <dgm:prSet presAssocID="{B71A7A52-A181-4FB8-9DEE-7F4DAB10EF52}" presName="connTx" presStyleLbl="sibTrans2D1" presStyleIdx="1" presStyleCnt="4"/>
      <dgm:spPr/>
      <dgm:t>
        <a:bodyPr/>
        <a:lstStyle/>
        <a:p>
          <a:endParaRPr lang="de-DE"/>
        </a:p>
      </dgm:t>
    </dgm:pt>
    <dgm:pt modelId="{DA03C4E5-C3D9-4DCE-9205-5D0A76CED152}" type="pres">
      <dgm:prSet presAssocID="{0F7DB543-74F4-4624-904C-7C2EDD14BEF6}" presName="composite" presStyleCnt="0"/>
      <dgm:spPr/>
    </dgm:pt>
    <dgm:pt modelId="{3D9DB46E-4882-441D-9A51-11164A696232}" type="pres">
      <dgm:prSet presAssocID="{0F7DB543-74F4-4624-904C-7C2EDD14BEF6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CD3678F-84FF-4708-9A16-5B27CE6BBE36}" type="pres">
      <dgm:prSet presAssocID="{0F7DB543-74F4-4624-904C-7C2EDD14BEF6}" presName="parSh" presStyleLbl="node1" presStyleIdx="2" presStyleCnt="5"/>
      <dgm:spPr/>
      <dgm:t>
        <a:bodyPr/>
        <a:lstStyle/>
        <a:p>
          <a:endParaRPr lang="de-DE"/>
        </a:p>
      </dgm:t>
    </dgm:pt>
    <dgm:pt modelId="{422B037C-CA6F-42F5-9C53-F4DCF9AB545F}" type="pres">
      <dgm:prSet presAssocID="{0F7DB543-74F4-4624-904C-7C2EDD14BEF6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B62036-74E1-419C-B0E9-DC71C7282CBC}" type="pres">
      <dgm:prSet presAssocID="{2126D48D-2BAD-4F0D-A573-B80657E580A0}" presName="sibTrans" presStyleLbl="sibTrans2D1" presStyleIdx="2" presStyleCnt="4"/>
      <dgm:spPr/>
      <dgm:t>
        <a:bodyPr/>
        <a:lstStyle/>
        <a:p>
          <a:endParaRPr lang="de-DE"/>
        </a:p>
      </dgm:t>
    </dgm:pt>
    <dgm:pt modelId="{445FC486-95C9-4687-BC4B-D39E3443556D}" type="pres">
      <dgm:prSet presAssocID="{2126D48D-2BAD-4F0D-A573-B80657E580A0}" presName="connTx" presStyleLbl="sibTrans2D1" presStyleIdx="2" presStyleCnt="4"/>
      <dgm:spPr/>
      <dgm:t>
        <a:bodyPr/>
        <a:lstStyle/>
        <a:p>
          <a:endParaRPr lang="de-DE"/>
        </a:p>
      </dgm:t>
    </dgm:pt>
    <dgm:pt modelId="{88747F23-96DB-449E-8D06-F91CE79CBC29}" type="pres">
      <dgm:prSet presAssocID="{06405F52-0496-43D7-AA49-D0B5DD2AE6DF}" presName="composite" presStyleCnt="0"/>
      <dgm:spPr/>
    </dgm:pt>
    <dgm:pt modelId="{B20A155A-C9C3-4997-A9EC-E04F9368B1E2}" type="pres">
      <dgm:prSet presAssocID="{06405F52-0496-43D7-AA49-D0B5DD2AE6DF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2FED214-E0C5-4DC9-9657-9795CC5A3914}" type="pres">
      <dgm:prSet presAssocID="{06405F52-0496-43D7-AA49-D0B5DD2AE6DF}" presName="parSh" presStyleLbl="node1" presStyleIdx="3" presStyleCnt="5"/>
      <dgm:spPr/>
      <dgm:t>
        <a:bodyPr/>
        <a:lstStyle/>
        <a:p>
          <a:endParaRPr lang="de-DE"/>
        </a:p>
      </dgm:t>
    </dgm:pt>
    <dgm:pt modelId="{B65A61C6-286E-42D7-B19A-7A926ECC1CFA}" type="pres">
      <dgm:prSet presAssocID="{06405F52-0496-43D7-AA49-D0B5DD2AE6DF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78DAFF-B085-4761-8E26-2FDBFC35FF3D}" type="pres">
      <dgm:prSet presAssocID="{0E0AE790-33FE-4488-AF8F-D3D7FA9FA6F5}" presName="sibTrans" presStyleLbl="sibTrans2D1" presStyleIdx="3" presStyleCnt="4"/>
      <dgm:spPr/>
      <dgm:t>
        <a:bodyPr/>
        <a:lstStyle/>
        <a:p>
          <a:endParaRPr lang="de-DE"/>
        </a:p>
      </dgm:t>
    </dgm:pt>
    <dgm:pt modelId="{7B7A56F8-6668-4322-BBD4-87ADD7ABEA78}" type="pres">
      <dgm:prSet presAssocID="{0E0AE790-33FE-4488-AF8F-D3D7FA9FA6F5}" presName="connTx" presStyleLbl="sibTrans2D1" presStyleIdx="3" presStyleCnt="4"/>
      <dgm:spPr/>
      <dgm:t>
        <a:bodyPr/>
        <a:lstStyle/>
        <a:p>
          <a:endParaRPr lang="de-DE"/>
        </a:p>
      </dgm:t>
    </dgm:pt>
    <dgm:pt modelId="{223D5848-5AA0-46F8-9C1C-7B7E351E9832}" type="pres">
      <dgm:prSet presAssocID="{80DE8A4F-65C6-4A67-84FB-77FA9BDD4E5D}" presName="composite" presStyleCnt="0"/>
      <dgm:spPr/>
    </dgm:pt>
    <dgm:pt modelId="{3E601DE8-3A28-4E23-A06B-1DD3240A2FD1}" type="pres">
      <dgm:prSet presAssocID="{80DE8A4F-65C6-4A67-84FB-77FA9BDD4E5D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8B73B4-0D2F-4C88-AF15-618A138AEBD5}" type="pres">
      <dgm:prSet presAssocID="{80DE8A4F-65C6-4A67-84FB-77FA9BDD4E5D}" presName="parSh" presStyleLbl="node1" presStyleIdx="4" presStyleCnt="5"/>
      <dgm:spPr/>
      <dgm:t>
        <a:bodyPr/>
        <a:lstStyle/>
        <a:p>
          <a:endParaRPr lang="de-DE"/>
        </a:p>
      </dgm:t>
    </dgm:pt>
    <dgm:pt modelId="{389D6A42-FF86-463E-B262-726D7EF4FB6C}" type="pres">
      <dgm:prSet presAssocID="{80DE8A4F-65C6-4A67-84FB-77FA9BDD4E5D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8E47C7F-23AD-4F60-8CFF-1E986C711804}" srcId="{E16049ED-7FA1-40A3-B063-C8FD32020222}" destId="{0F7DB543-74F4-4624-904C-7C2EDD14BEF6}" srcOrd="2" destOrd="0" parTransId="{91ED2174-EDE2-4709-83B2-14BFC1F33D82}" sibTransId="{2126D48D-2BAD-4F0D-A573-B80657E580A0}"/>
    <dgm:cxn modelId="{F65D2075-2E1F-4549-8848-3E21041C267D}" type="presOf" srcId="{16365B67-3207-4DC2-A777-1F04788D3FCF}" destId="{395E1B0E-3F0A-4C20-942B-3E89B805ACF9}" srcOrd="1" destOrd="0" presId="urn:microsoft.com/office/officeart/2005/8/layout/process3"/>
    <dgm:cxn modelId="{EB00B7AB-0D80-423D-B436-5F3A7B6037EB}" type="presOf" srcId="{5BBF9F4B-F57D-466B-B6A4-7912132B11DD}" destId="{31901154-4B30-4D36-BC5B-54B84F728987}" srcOrd="0" destOrd="0" presId="urn:microsoft.com/office/officeart/2005/8/layout/process3"/>
    <dgm:cxn modelId="{15D592AF-EAE5-4A6C-A395-15AFF19CD898}" type="presOf" srcId="{EBA002AA-77EC-421A-BB4F-C17075478CF6}" destId="{A2630239-D47F-435B-992B-D73E61AB245B}" srcOrd="1" destOrd="0" presId="urn:microsoft.com/office/officeart/2005/8/layout/process3"/>
    <dgm:cxn modelId="{40703C56-21EA-48C0-8204-AAD57F16A52C}" type="presOf" srcId="{0F7DB543-74F4-4624-904C-7C2EDD14BEF6}" destId="{BCD3678F-84FF-4708-9A16-5B27CE6BBE36}" srcOrd="1" destOrd="0" presId="urn:microsoft.com/office/officeart/2005/8/layout/process3"/>
    <dgm:cxn modelId="{A08EC56B-F314-481C-BB7B-04AF7FA6FB61}" type="presOf" srcId="{2126D48D-2BAD-4F0D-A573-B80657E580A0}" destId="{445FC486-95C9-4687-BC4B-D39E3443556D}" srcOrd="1" destOrd="0" presId="urn:microsoft.com/office/officeart/2005/8/layout/process3"/>
    <dgm:cxn modelId="{A9FC911D-8F2A-4DAC-B783-BEEB3EB40E93}" type="presOf" srcId="{F86CD2BF-7621-4029-93C8-D8AAD32BF177}" destId="{ABB7CA88-A0B7-4523-8C5D-9EEE59B6027E}" srcOrd="0" destOrd="0" presId="urn:microsoft.com/office/officeart/2005/8/layout/process3"/>
    <dgm:cxn modelId="{BCE17618-00AF-407B-8A13-34ADEDFDA603}" srcId="{E16049ED-7FA1-40A3-B063-C8FD32020222}" destId="{EBA002AA-77EC-421A-BB4F-C17075478CF6}" srcOrd="1" destOrd="0" parTransId="{6EA8342F-3578-4F44-B369-33012A9FEDA1}" sibTransId="{B71A7A52-A181-4FB8-9DEE-7F4DAB10EF52}"/>
    <dgm:cxn modelId="{020B1984-DB37-4DAB-A01D-1AB47AEAA91E}" type="presOf" srcId="{E16049ED-7FA1-40A3-B063-C8FD32020222}" destId="{B5DBCE78-35E8-41FA-B23D-5DEE658E8D62}" srcOrd="0" destOrd="0" presId="urn:microsoft.com/office/officeart/2005/8/layout/process3"/>
    <dgm:cxn modelId="{E0626CDF-2DE6-469C-8E23-BF49F777203C}" type="presOf" srcId="{06405F52-0496-43D7-AA49-D0B5DD2AE6DF}" destId="{E2FED214-E0C5-4DC9-9657-9795CC5A3914}" srcOrd="1" destOrd="0" presId="urn:microsoft.com/office/officeart/2005/8/layout/process3"/>
    <dgm:cxn modelId="{4A5E253F-5C06-446C-8937-2449B4DA9127}" type="presOf" srcId="{80DE8A4F-65C6-4A67-84FB-77FA9BDD4E5D}" destId="{208B73B4-0D2F-4C88-AF15-618A138AEBD5}" srcOrd="1" destOrd="0" presId="urn:microsoft.com/office/officeart/2005/8/layout/process3"/>
    <dgm:cxn modelId="{39683D2A-3652-4391-8701-B419A2C985F9}" srcId="{0F7DB543-74F4-4624-904C-7C2EDD14BEF6}" destId="{DD229D0A-8505-4D15-B44C-0961B50262F0}" srcOrd="1" destOrd="0" parTransId="{82BE9618-B953-4070-BBA1-2A4DB70DC978}" sibTransId="{8052A0D2-DF5B-4413-AD16-BD7D70EEC65C}"/>
    <dgm:cxn modelId="{DB23A5A5-E3AF-463B-B1C7-74828CA42EBA}" type="presOf" srcId="{EBA002AA-77EC-421A-BB4F-C17075478CF6}" destId="{FCCC5901-8A1C-424F-8DE0-CFF1E28B1A1C}" srcOrd="0" destOrd="0" presId="urn:microsoft.com/office/officeart/2005/8/layout/process3"/>
    <dgm:cxn modelId="{7A434543-05E7-4A5D-8EE2-7255D8FF1C41}" srcId="{06405F52-0496-43D7-AA49-D0B5DD2AE6DF}" destId="{5F016D2B-07FF-4E7D-957A-DB23DC6D1C25}" srcOrd="2" destOrd="0" parTransId="{8D34D713-D1D3-4E7C-BD70-DCFA80A597FB}" sibTransId="{F2AA62D0-48A4-480B-9716-E7A7426CCBC2}"/>
    <dgm:cxn modelId="{E6BF1DB2-8321-404C-9338-7B46360D0EBE}" srcId="{80DE8A4F-65C6-4A67-84FB-77FA9BDD4E5D}" destId="{9F7C742B-6B46-4224-A660-41AD0EE027E0}" srcOrd="0" destOrd="0" parTransId="{25D9901E-AEC9-458B-AECE-9584D82EC048}" sibTransId="{E9FD55D0-0497-4E2E-98E2-776DC2C5BB83}"/>
    <dgm:cxn modelId="{EB4A0A64-BEE9-418E-AE02-EF581C73CDB3}" srcId="{06405F52-0496-43D7-AA49-D0B5DD2AE6DF}" destId="{34CE3F0D-BFD4-4F34-88C1-8A89AAF6254B}" srcOrd="0" destOrd="0" parTransId="{0849220C-C644-4ADA-826D-F1AFCD22511B}" sibTransId="{A5671202-5BCC-4350-9210-7A9412AD7FF1}"/>
    <dgm:cxn modelId="{4FBB24D3-31D2-44AD-82EB-701F62AA96DC}" srcId="{06405F52-0496-43D7-AA49-D0B5DD2AE6DF}" destId="{353A32B4-ABF7-423A-A33E-0A798F741BD8}" srcOrd="1" destOrd="0" parTransId="{0D3B0D63-A13C-49EA-8D6A-378B4E07D8D2}" sibTransId="{7EB0145C-0D85-4304-8307-7A05D3E9A545}"/>
    <dgm:cxn modelId="{BA13B8A3-1CC1-474C-B746-2D46C4E228E6}" type="presOf" srcId="{5BBF9F4B-F57D-466B-B6A4-7912132B11DD}" destId="{1F75CFA2-7D1D-4370-AFC1-87BD72D98081}" srcOrd="1" destOrd="0" presId="urn:microsoft.com/office/officeart/2005/8/layout/process3"/>
    <dgm:cxn modelId="{9B331261-8F33-48A4-A30A-85596701B013}" srcId="{E16049ED-7FA1-40A3-B063-C8FD32020222}" destId="{80DE8A4F-65C6-4A67-84FB-77FA9BDD4E5D}" srcOrd="4" destOrd="0" parTransId="{8824D6FE-3DAA-4033-8D7E-9136E4E30F64}" sibTransId="{C7A9BC56-F756-4E52-B519-73ED5BCE6A5B}"/>
    <dgm:cxn modelId="{0FC7AACA-505B-48C0-847C-600BE5F8AE4B}" type="presOf" srcId="{0E0AE790-33FE-4488-AF8F-D3D7FA9FA6F5}" destId="{EA78DAFF-B085-4761-8E26-2FDBFC35FF3D}" srcOrd="0" destOrd="0" presId="urn:microsoft.com/office/officeart/2005/8/layout/process3"/>
    <dgm:cxn modelId="{F49446C1-B475-4205-A237-DDEBFD2B0FDA}" srcId="{5BBF9F4B-F57D-466B-B6A4-7912132B11DD}" destId="{F86CD2BF-7621-4029-93C8-D8AAD32BF177}" srcOrd="0" destOrd="0" parTransId="{E561A92E-E784-4FBC-90F9-6FE9290F9BD0}" sibTransId="{6EA536F1-4E99-4053-BE8F-CF4995E24566}"/>
    <dgm:cxn modelId="{22F3F520-2071-495E-AC05-C26CF0C7EFDB}" srcId="{EBA002AA-77EC-421A-BB4F-C17075478CF6}" destId="{4A6D0E30-403B-4F98-89F3-4C51347D0470}" srcOrd="0" destOrd="0" parTransId="{4068C7F6-E581-402B-BDFA-7AED82460D69}" sibTransId="{5A245512-85AA-447B-8158-0A4E98E95204}"/>
    <dgm:cxn modelId="{3AAFE3AD-C86C-410B-B854-EBDD8FC43CA0}" type="presOf" srcId="{9C294472-0CA2-4030-83C1-C9B6DDD0C48A}" destId="{422B037C-CA6F-42F5-9C53-F4DCF9AB545F}" srcOrd="0" destOrd="0" presId="urn:microsoft.com/office/officeart/2005/8/layout/process3"/>
    <dgm:cxn modelId="{457BE897-327A-4CA0-9D8A-8B6CC7F46714}" srcId="{EBA002AA-77EC-421A-BB4F-C17075478CF6}" destId="{41F088C8-3772-4327-9CA2-316EB5633EDC}" srcOrd="1" destOrd="0" parTransId="{3E1B7F33-00BC-4EC1-97D8-DBC5ABDD81CE}" sibTransId="{9A6311DD-707B-4BDE-A79C-A5ADE2BCD004}"/>
    <dgm:cxn modelId="{3E332B9F-F86F-4C66-B9EA-EE15CE342D1B}" type="presOf" srcId="{0F7DB543-74F4-4624-904C-7C2EDD14BEF6}" destId="{3D9DB46E-4882-441D-9A51-11164A696232}" srcOrd="0" destOrd="0" presId="urn:microsoft.com/office/officeart/2005/8/layout/process3"/>
    <dgm:cxn modelId="{172E4A55-BDA9-438C-A159-B95E4A14E073}" srcId="{0F7DB543-74F4-4624-904C-7C2EDD14BEF6}" destId="{9C294472-0CA2-4030-83C1-C9B6DDD0C48A}" srcOrd="0" destOrd="0" parTransId="{DD9D841F-A2CE-489C-8C39-BB359B311509}" sibTransId="{97F5381A-9BCA-40CC-8C9A-4CA0FC38EA84}"/>
    <dgm:cxn modelId="{7632CA3F-FC6D-4035-99E5-F9431CE3E9CF}" type="presOf" srcId="{16365B67-3207-4DC2-A777-1F04788D3FCF}" destId="{1F9A9881-BEAA-4993-B492-B46E2392E790}" srcOrd="0" destOrd="0" presId="urn:microsoft.com/office/officeart/2005/8/layout/process3"/>
    <dgm:cxn modelId="{A869CFFC-C096-4E0B-8769-9E44A996E0AB}" type="presOf" srcId="{0E0AE790-33FE-4488-AF8F-D3D7FA9FA6F5}" destId="{7B7A56F8-6668-4322-BBD4-87ADD7ABEA78}" srcOrd="1" destOrd="0" presId="urn:microsoft.com/office/officeart/2005/8/layout/process3"/>
    <dgm:cxn modelId="{DD2ED636-0AAF-47FD-B594-BFAC21D7BA88}" type="presOf" srcId="{34CE3F0D-BFD4-4F34-88C1-8A89AAF6254B}" destId="{B65A61C6-286E-42D7-B19A-7A926ECC1CFA}" srcOrd="0" destOrd="0" presId="urn:microsoft.com/office/officeart/2005/8/layout/process3"/>
    <dgm:cxn modelId="{8D6ACBA8-09C4-4429-9A61-0B5ED8E2AEAE}" type="presOf" srcId="{353A32B4-ABF7-423A-A33E-0A798F741BD8}" destId="{B65A61C6-286E-42D7-B19A-7A926ECC1CFA}" srcOrd="0" destOrd="1" presId="urn:microsoft.com/office/officeart/2005/8/layout/process3"/>
    <dgm:cxn modelId="{629CA0C6-0990-4C4A-A989-BB697FDD14B5}" type="presOf" srcId="{80DE8A4F-65C6-4A67-84FB-77FA9BDD4E5D}" destId="{3E601DE8-3A28-4E23-A06B-1DD3240A2FD1}" srcOrd="0" destOrd="0" presId="urn:microsoft.com/office/officeart/2005/8/layout/process3"/>
    <dgm:cxn modelId="{D270A155-6BFD-452A-BAC6-17ACE531AD32}" type="presOf" srcId="{06405F52-0496-43D7-AA49-D0B5DD2AE6DF}" destId="{B20A155A-C9C3-4997-A9EC-E04F9368B1E2}" srcOrd="0" destOrd="0" presId="urn:microsoft.com/office/officeart/2005/8/layout/process3"/>
    <dgm:cxn modelId="{4D4B900F-4416-4D42-B279-CF82975EFC4C}" type="presOf" srcId="{2126D48D-2BAD-4F0D-A573-B80657E580A0}" destId="{F5B62036-74E1-419C-B0E9-DC71C7282CBC}" srcOrd="0" destOrd="0" presId="urn:microsoft.com/office/officeart/2005/8/layout/process3"/>
    <dgm:cxn modelId="{866A2A4B-6329-43AE-8FCE-D4C9457E644B}" type="presOf" srcId="{B71A7A52-A181-4FB8-9DEE-7F4DAB10EF52}" destId="{A6C53F8E-D0C6-4B75-8403-63EDE9479635}" srcOrd="0" destOrd="0" presId="urn:microsoft.com/office/officeart/2005/8/layout/process3"/>
    <dgm:cxn modelId="{82D5CB80-BD84-4679-A3AD-0750B5062DE3}" type="presOf" srcId="{9F7C742B-6B46-4224-A660-41AD0EE027E0}" destId="{389D6A42-FF86-463E-B262-726D7EF4FB6C}" srcOrd="0" destOrd="0" presId="urn:microsoft.com/office/officeart/2005/8/layout/process3"/>
    <dgm:cxn modelId="{81973C62-8D7E-4181-A644-B97894A58D2F}" type="presOf" srcId="{DD229D0A-8505-4D15-B44C-0961B50262F0}" destId="{422B037C-CA6F-42F5-9C53-F4DCF9AB545F}" srcOrd="0" destOrd="1" presId="urn:microsoft.com/office/officeart/2005/8/layout/process3"/>
    <dgm:cxn modelId="{CFD464A1-68E7-4493-B765-D19DDACB5DF1}" srcId="{E16049ED-7FA1-40A3-B063-C8FD32020222}" destId="{06405F52-0496-43D7-AA49-D0B5DD2AE6DF}" srcOrd="3" destOrd="0" parTransId="{25282AD3-8736-41F7-B57B-7E18589FA636}" sibTransId="{0E0AE790-33FE-4488-AF8F-D3D7FA9FA6F5}"/>
    <dgm:cxn modelId="{688AE945-5187-4410-8558-E4A3A45D49EE}" srcId="{E16049ED-7FA1-40A3-B063-C8FD32020222}" destId="{5BBF9F4B-F57D-466B-B6A4-7912132B11DD}" srcOrd="0" destOrd="0" parTransId="{2A22D2CA-7A8F-49B3-9392-07A7A9803226}" sibTransId="{16365B67-3207-4DC2-A777-1F04788D3FCF}"/>
    <dgm:cxn modelId="{6ADB67A1-6C28-401C-ACFA-9AAF9BE8792F}" type="presOf" srcId="{4A6D0E30-403B-4F98-89F3-4C51347D0470}" destId="{1549BADC-7EAE-4F6B-80AF-0C1646D7F686}" srcOrd="0" destOrd="0" presId="urn:microsoft.com/office/officeart/2005/8/layout/process3"/>
    <dgm:cxn modelId="{14692A85-D17F-4EB6-A786-2060F97A6CC4}" type="presOf" srcId="{41F088C8-3772-4327-9CA2-316EB5633EDC}" destId="{1549BADC-7EAE-4F6B-80AF-0C1646D7F686}" srcOrd="0" destOrd="1" presId="urn:microsoft.com/office/officeart/2005/8/layout/process3"/>
    <dgm:cxn modelId="{78FED252-ACB7-47B4-AB08-902F7670F4CF}" type="presOf" srcId="{5F016D2B-07FF-4E7D-957A-DB23DC6D1C25}" destId="{B65A61C6-286E-42D7-B19A-7A926ECC1CFA}" srcOrd="0" destOrd="2" presId="urn:microsoft.com/office/officeart/2005/8/layout/process3"/>
    <dgm:cxn modelId="{79D86970-29C5-4508-9C59-58EEC2BA4BCE}" type="presOf" srcId="{B71A7A52-A181-4FB8-9DEE-7F4DAB10EF52}" destId="{6F948721-E862-4C27-B696-48EA34775342}" srcOrd="1" destOrd="0" presId="urn:microsoft.com/office/officeart/2005/8/layout/process3"/>
    <dgm:cxn modelId="{6BE2EE82-5AB4-4EFE-A56E-0DE21F99EFC3}" type="presParOf" srcId="{B5DBCE78-35E8-41FA-B23D-5DEE658E8D62}" destId="{50B85422-DDBD-449B-940B-12EE50738040}" srcOrd="0" destOrd="0" presId="urn:microsoft.com/office/officeart/2005/8/layout/process3"/>
    <dgm:cxn modelId="{50757EB8-B5A5-4427-A996-9A983B170ED5}" type="presParOf" srcId="{50B85422-DDBD-449B-940B-12EE50738040}" destId="{31901154-4B30-4D36-BC5B-54B84F728987}" srcOrd="0" destOrd="0" presId="urn:microsoft.com/office/officeart/2005/8/layout/process3"/>
    <dgm:cxn modelId="{17528300-69D0-4527-BE8B-DABD23A741CD}" type="presParOf" srcId="{50B85422-DDBD-449B-940B-12EE50738040}" destId="{1F75CFA2-7D1D-4370-AFC1-87BD72D98081}" srcOrd="1" destOrd="0" presId="urn:microsoft.com/office/officeart/2005/8/layout/process3"/>
    <dgm:cxn modelId="{3F3203BD-004E-4B2B-8CDB-7A18F2D95C8E}" type="presParOf" srcId="{50B85422-DDBD-449B-940B-12EE50738040}" destId="{ABB7CA88-A0B7-4523-8C5D-9EEE59B6027E}" srcOrd="2" destOrd="0" presId="urn:microsoft.com/office/officeart/2005/8/layout/process3"/>
    <dgm:cxn modelId="{DF163E9B-66A4-4793-B878-6E0B27F22138}" type="presParOf" srcId="{B5DBCE78-35E8-41FA-B23D-5DEE658E8D62}" destId="{1F9A9881-BEAA-4993-B492-B46E2392E790}" srcOrd="1" destOrd="0" presId="urn:microsoft.com/office/officeart/2005/8/layout/process3"/>
    <dgm:cxn modelId="{103B19CE-867E-4625-8947-45858C208C92}" type="presParOf" srcId="{1F9A9881-BEAA-4993-B492-B46E2392E790}" destId="{395E1B0E-3F0A-4C20-942B-3E89B805ACF9}" srcOrd="0" destOrd="0" presId="urn:microsoft.com/office/officeart/2005/8/layout/process3"/>
    <dgm:cxn modelId="{EE767D49-D6F7-43B4-86C6-003414C2E29B}" type="presParOf" srcId="{B5DBCE78-35E8-41FA-B23D-5DEE658E8D62}" destId="{559A1B97-E945-4E07-A8B8-732E78E088B0}" srcOrd="2" destOrd="0" presId="urn:microsoft.com/office/officeart/2005/8/layout/process3"/>
    <dgm:cxn modelId="{97D990A7-CE4D-4E07-A1A7-C24DB4908FCD}" type="presParOf" srcId="{559A1B97-E945-4E07-A8B8-732E78E088B0}" destId="{FCCC5901-8A1C-424F-8DE0-CFF1E28B1A1C}" srcOrd="0" destOrd="0" presId="urn:microsoft.com/office/officeart/2005/8/layout/process3"/>
    <dgm:cxn modelId="{00012027-EBB5-44C9-9185-15AB710F46E0}" type="presParOf" srcId="{559A1B97-E945-4E07-A8B8-732E78E088B0}" destId="{A2630239-D47F-435B-992B-D73E61AB245B}" srcOrd="1" destOrd="0" presId="urn:microsoft.com/office/officeart/2005/8/layout/process3"/>
    <dgm:cxn modelId="{6CC25F55-0FC1-4288-B00A-5CEEA96E3ADF}" type="presParOf" srcId="{559A1B97-E945-4E07-A8B8-732E78E088B0}" destId="{1549BADC-7EAE-4F6B-80AF-0C1646D7F686}" srcOrd="2" destOrd="0" presId="urn:microsoft.com/office/officeart/2005/8/layout/process3"/>
    <dgm:cxn modelId="{8E2897B5-A754-4FC6-83CC-8754DE9E9308}" type="presParOf" srcId="{B5DBCE78-35E8-41FA-B23D-5DEE658E8D62}" destId="{A6C53F8E-D0C6-4B75-8403-63EDE9479635}" srcOrd="3" destOrd="0" presId="urn:microsoft.com/office/officeart/2005/8/layout/process3"/>
    <dgm:cxn modelId="{8B4E139C-19F0-4F00-B3FC-E5589F9DA793}" type="presParOf" srcId="{A6C53F8E-D0C6-4B75-8403-63EDE9479635}" destId="{6F948721-E862-4C27-B696-48EA34775342}" srcOrd="0" destOrd="0" presId="urn:microsoft.com/office/officeart/2005/8/layout/process3"/>
    <dgm:cxn modelId="{476F6FAB-3C6B-4DAA-BD24-7B94F1D93E72}" type="presParOf" srcId="{B5DBCE78-35E8-41FA-B23D-5DEE658E8D62}" destId="{DA03C4E5-C3D9-4DCE-9205-5D0A76CED152}" srcOrd="4" destOrd="0" presId="urn:microsoft.com/office/officeart/2005/8/layout/process3"/>
    <dgm:cxn modelId="{51B4A933-7341-4152-8AF3-D28056949C07}" type="presParOf" srcId="{DA03C4E5-C3D9-4DCE-9205-5D0A76CED152}" destId="{3D9DB46E-4882-441D-9A51-11164A696232}" srcOrd="0" destOrd="0" presId="urn:microsoft.com/office/officeart/2005/8/layout/process3"/>
    <dgm:cxn modelId="{65369B1B-B2E7-43D4-8846-CA74E7F730AD}" type="presParOf" srcId="{DA03C4E5-C3D9-4DCE-9205-5D0A76CED152}" destId="{BCD3678F-84FF-4708-9A16-5B27CE6BBE36}" srcOrd="1" destOrd="0" presId="urn:microsoft.com/office/officeart/2005/8/layout/process3"/>
    <dgm:cxn modelId="{244FB0DD-5366-4565-B13F-A9AA30CD873E}" type="presParOf" srcId="{DA03C4E5-C3D9-4DCE-9205-5D0A76CED152}" destId="{422B037C-CA6F-42F5-9C53-F4DCF9AB545F}" srcOrd="2" destOrd="0" presId="urn:microsoft.com/office/officeart/2005/8/layout/process3"/>
    <dgm:cxn modelId="{8344D4CB-E231-43DB-9CCE-26C0F6DF7346}" type="presParOf" srcId="{B5DBCE78-35E8-41FA-B23D-5DEE658E8D62}" destId="{F5B62036-74E1-419C-B0E9-DC71C7282CBC}" srcOrd="5" destOrd="0" presId="urn:microsoft.com/office/officeart/2005/8/layout/process3"/>
    <dgm:cxn modelId="{3159DF19-29AA-43A2-A573-982972A24E4D}" type="presParOf" srcId="{F5B62036-74E1-419C-B0E9-DC71C7282CBC}" destId="{445FC486-95C9-4687-BC4B-D39E3443556D}" srcOrd="0" destOrd="0" presId="urn:microsoft.com/office/officeart/2005/8/layout/process3"/>
    <dgm:cxn modelId="{8D8C26B9-CC3F-4112-B5F0-8AFD31F6445C}" type="presParOf" srcId="{B5DBCE78-35E8-41FA-B23D-5DEE658E8D62}" destId="{88747F23-96DB-449E-8D06-F91CE79CBC29}" srcOrd="6" destOrd="0" presId="urn:microsoft.com/office/officeart/2005/8/layout/process3"/>
    <dgm:cxn modelId="{30EBF26F-ACE8-49B9-A0FB-147419BD7B59}" type="presParOf" srcId="{88747F23-96DB-449E-8D06-F91CE79CBC29}" destId="{B20A155A-C9C3-4997-A9EC-E04F9368B1E2}" srcOrd="0" destOrd="0" presId="urn:microsoft.com/office/officeart/2005/8/layout/process3"/>
    <dgm:cxn modelId="{51B25BC2-F78F-4059-B5C7-600104F209AF}" type="presParOf" srcId="{88747F23-96DB-449E-8D06-F91CE79CBC29}" destId="{E2FED214-E0C5-4DC9-9657-9795CC5A3914}" srcOrd="1" destOrd="0" presId="urn:microsoft.com/office/officeart/2005/8/layout/process3"/>
    <dgm:cxn modelId="{9BC1B631-FA74-4A6D-9ED1-35EF22381A2A}" type="presParOf" srcId="{88747F23-96DB-449E-8D06-F91CE79CBC29}" destId="{B65A61C6-286E-42D7-B19A-7A926ECC1CFA}" srcOrd="2" destOrd="0" presId="urn:microsoft.com/office/officeart/2005/8/layout/process3"/>
    <dgm:cxn modelId="{B7C0CC2E-8BE4-41B6-8B75-E7EC2DFF02A0}" type="presParOf" srcId="{B5DBCE78-35E8-41FA-B23D-5DEE658E8D62}" destId="{EA78DAFF-B085-4761-8E26-2FDBFC35FF3D}" srcOrd="7" destOrd="0" presId="urn:microsoft.com/office/officeart/2005/8/layout/process3"/>
    <dgm:cxn modelId="{03BD7C7A-BA68-4128-90F8-6796C7EF5BBB}" type="presParOf" srcId="{EA78DAFF-B085-4761-8E26-2FDBFC35FF3D}" destId="{7B7A56F8-6668-4322-BBD4-87ADD7ABEA78}" srcOrd="0" destOrd="0" presId="urn:microsoft.com/office/officeart/2005/8/layout/process3"/>
    <dgm:cxn modelId="{DC0B48E9-1B16-45B6-96B7-257DA9882DF3}" type="presParOf" srcId="{B5DBCE78-35E8-41FA-B23D-5DEE658E8D62}" destId="{223D5848-5AA0-46F8-9C1C-7B7E351E9832}" srcOrd="8" destOrd="0" presId="urn:microsoft.com/office/officeart/2005/8/layout/process3"/>
    <dgm:cxn modelId="{12E98280-A6F7-4A70-9B8C-BB3E640026F3}" type="presParOf" srcId="{223D5848-5AA0-46F8-9C1C-7B7E351E9832}" destId="{3E601DE8-3A28-4E23-A06B-1DD3240A2FD1}" srcOrd="0" destOrd="0" presId="urn:microsoft.com/office/officeart/2005/8/layout/process3"/>
    <dgm:cxn modelId="{736852F8-DF02-4F78-B044-9577A04B2791}" type="presParOf" srcId="{223D5848-5AA0-46F8-9C1C-7B7E351E9832}" destId="{208B73B4-0D2F-4C88-AF15-618A138AEBD5}" srcOrd="1" destOrd="0" presId="urn:microsoft.com/office/officeart/2005/8/layout/process3"/>
    <dgm:cxn modelId="{D1DA9965-B67D-4D69-9761-A85670D12BC9}" type="presParOf" srcId="{223D5848-5AA0-46F8-9C1C-7B7E351E9832}" destId="{389D6A42-FF86-463E-B262-726D7EF4FB6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3850F0-1144-4FB3-B1B7-63DCAD5CA0D0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E209492-D76A-4811-87D7-9D1D1368AE2B}">
      <dgm:prSet phldrT="[Text]"/>
      <dgm:spPr/>
      <dgm:t>
        <a:bodyPr/>
        <a:lstStyle/>
        <a:p>
          <a:r>
            <a:rPr lang="de-DE" dirty="0" smtClean="0"/>
            <a:t>Designer / Beschaffung</a:t>
          </a:r>
          <a:endParaRPr lang="de-DE" dirty="0"/>
        </a:p>
      </dgm:t>
    </dgm:pt>
    <dgm:pt modelId="{01F2EB77-BAED-4559-B5E8-2566B9FDE981}" type="parTrans" cxnId="{F12BB229-402F-450E-81C6-FA9DF8270F6F}">
      <dgm:prSet/>
      <dgm:spPr/>
      <dgm:t>
        <a:bodyPr/>
        <a:lstStyle/>
        <a:p>
          <a:endParaRPr lang="de-DE"/>
        </a:p>
      </dgm:t>
    </dgm:pt>
    <dgm:pt modelId="{6689F470-8305-4EDC-B443-281969FB96EF}" type="sibTrans" cxnId="{F12BB229-402F-450E-81C6-FA9DF8270F6F}">
      <dgm:prSet/>
      <dgm:spPr/>
      <dgm:t>
        <a:bodyPr/>
        <a:lstStyle/>
        <a:p>
          <a:endParaRPr lang="de-DE"/>
        </a:p>
      </dgm:t>
    </dgm:pt>
    <dgm:pt modelId="{7837C10A-FDF1-4AD6-90D0-7BFFFDA54399}">
      <dgm:prSet phldrT="[Text]"/>
      <dgm:spPr/>
      <dgm:t>
        <a:bodyPr/>
        <a:lstStyle/>
        <a:p>
          <a:r>
            <a:rPr lang="de-DE" dirty="0" smtClean="0"/>
            <a:t>Produktionsbüro</a:t>
          </a:r>
          <a:endParaRPr lang="de-DE" dirty="0"/>
        </a:p>
      </dgm:t>
    </dgm:pt>
    <dgm:pt modelId="{1C505A48-9FF8-4266-9E98-31063D892BE5}" type="parTrans" cxnId="{E25AB737-D687-4462-9968-908F3B3032F4}">
      <dgm:prSet/>
      <dgm:spPr/>
      <dgm:t>
        <a:bodyPr/>
        <a:lstStyle/>
        <a:p>
          <a:endParaRPr lang="de-DE"/>
        </a:p>
      </dgm:t>
    </dgm:pt>
    <dgm:pt modelId="{8A5C3D27-B3B9-429B-A282-BCF73E9D35DC}" type="sibTrans" cxnId="{E25AB737-D687-4462-9968-908F3B3032F4}">
      <dgm:prSet/>
      <dgm:spPr/>
      <dgm:t>
        <a:bodyPr/>
        <a:lstStyle/>
        <a:p>
          <a:endParaRPr lang="de-DE"/>
        </a:p>
      </dgm:t>
    </dgm:pt>
    <dgm:pt modelId="{F63EAD03-F678-497C-A49B-79A8B345B08E}">
      <dgm:prSet phldrT="[Text]"/>
      <dgm:spPr/>
      <dgm:t>
        <a:bodyPr/>
        <a:lstStyle/>
        <a:p>
          <a:r>
            <a:rPr lang="de-DE" dirty="0" smtClean="0"/>
            <a:t>Weltweite Lieferanten</a:t>
          </a:r>
          <a:endParaRPr lang="de-DE" dirty="0"/>
        </a:p>
      </dgm:t>
    </dgm:pt>
    <dgm:pt modelId="{86351BAB-0993-458F-8289-DDD7A24C0D61}" type="parTrans" cxnId="{5733AD5A-A676-46B5-8249-997F47EF65A6}">
      <dgm:prSet/>
      <dgm:spPr/>
      <dgm:t>
        <a:bodyPr/>
        <a:lstStyle/>
        <a:p>
          <a:endParaRPr lang="de-DE"/>
        </a:p>
      </dgm:t>
    </dgm:pt>
    <dgm:pt modelId="{90FC4E62-19D3-450B-A573-9FD84E587B01}" type="sibTrans" cxnId="{5733AD5A-A676-46B5-8249-997F47EF65A6}">
      <dgm:prSet/>
      <dgm:spPr/>
      <dgm:t>
        <a:bodyPr/>
        <a:lstStyle/>
        <a:p>
          <a:endParaRPr lang="de-DE"/>
        </a:p>
      </dgm:t>
    </dgm:pt>
    <dgm:pt modelId="{007B70DE-29B5-4FDE-9381-2FEF12C23B3E}">
      <dgm:prSet phldrT="[Text]"/>
      <dgm:spPr/>
      <dgm:t>
        <a:bodyPr/>
        <a:lstStyle/>
        <a:p>
          <a:r>
            <a:rPr lang="de-DE" dirty="0" smtClean="0"/>
            <a:t>Zentrales Lager / Nationaler verteilungszentrum / Filiale</a:t>
          </a:r>
          <a:endParaRPr lang="de-DE" dirty="0"/>
        </a:p>
      </dgm:t>
    </dgm:pt>
    <dgm:pt modelId="{D29AEB7E-F55E-4811-A2BB-55E0CA129AD9}" type="parTrans" cxnId="{543508D7-5A28-4C53-9B1A-36929899AD02}">
      <dgm:prSet/>
      <dgm:spPr/>
      <dgm:t>
        <a:bodyPr/>
        <a:lstStyle/>
        <a:p>
          <a:endParaRPr lang="de-DE"/>
        </a:p>
      </dgm:t>
    </dgm:pt>
    <dgm:pt modelId="{8DE71105-F070-43AE-A834-BF6CCEFBE655}" type="sibTrans" cxnId="{543508D7-5A28-4C53-9B1A-36929899AD02}">
      <dgm:prSet/>
      <dgm:spPr/>
      <dgm:t>
        <a:bodyPr/>
        <a:lstStyle/>
        <a:p>
          <a:endParaRPr lang="de-DE"/>
        </a:p>
      </dgm:t>
    </dgm:pt>
    <dgm:pt modelId="{1E0FBF3B-102F-4B50-83D6-68EEDFA8CCFC}" type="pres">
      <dgm:prSet presAssocID="{FF3850F0-1144-4FB3-B1B7-63DCAD5CA0D0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de-DE"/>
        </a:p>
      </dgm:t>
    </dgm:pt>
    <dgm:pt modelId="{4BF6C851-008C-49E1-AA73-AD73DE852906}" type="pres">
      <dgm:prSet presAssocID="{FF3850F0-1144-4FB3-B1B7-63DCAD5CA0D0}" presName="arrowNode" presStyleLbl="node1" presStyleIdx="0" presStyleCnt="1" custAng="20203294"/>
      <dgm:spPr>
        <a:solidFill>
          <a:srgbClr val="FF0000"/>
        </a:solidFill>
      </dgm:spPr>
    </dgm:pt>
    <dgm:pt modelId="{3982A572-103A-45DF-8288-8EB05BD6FC37}" type="pres">
      <dgm:prSet presAssocID="{5E209492-D76A-4811-87D7-9D1D1368AE2B}" presName="txNode1" presStyleLbl="revTx" presStyleIdx="0" presStyleCnt="4" custLinFactY="69684" custLinFactNeighborX="-94387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F24B48-600C-4E2E-9A3E-F624CCDD7C0A}" type="pres">
      <dgm:prSet presAssocID="{7837C10A-FDF1-4AD6-90D0-7BFFFDA54399}" presName="txNode2" presStyleLbl="revTx" presStyleIdx="1" presStyleCnt="4" custLinFactNeighborX="-76263" custLinFactNeighborY="-4441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FC617E-82F3-4DE6-9076-2D11DCCDE6AF}" type="pres">
      <dgm:prSet presAssocID="{8A5C3D27-B3B9-429B-A282-BCF73E9D35DC}" presName="dotNode2" presStyleCnt="0"/>
      <dgm:spPr/>
    </dgm:pt>
    <dgm:pt modelId="{3E24B5BC-138E-4B9D-BFA2-A465EA2D7845}" type="pres">
      <dgm:prSet presAssocID="{8A5C3D27-B3B9-429B-A282-BCF73E9D35DC}" presName="dotRepeatNode" presStyleLbl="fgShp" presStyleIdx="0" presStyleCnt="2" custLinFactX="-100000" custLinFactY="100000" custLinFactNeighborX="-111801" custLinFactNeighborY="103328"/>
      <dgm:spPr/>
      <dgm:t>
        <a:bodyPr/>
        <a:lstStyle/>
        <a:p>
          <a:endParaRPr lang="de-DE"/>
        </a:p>
      </dgm:t>
    </dgm:pt>
    <dgm:pt modelId="{2668E5B6-F9F7-4B0C-AFBB-3351912C307B}" type="pres">
      <dgm:prSet presAssocID="{F63EAD03-F678-497C-A49B-79A8B345B08E}" presName="txNode3" presStyleLbl="revTx" presStyleIdx="2" presStyleCnt="4" custLinFactNeighborX="25857" custLinFactNeighborY="6579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A09E96-4135-4B36-9702-95D4ABF8AECF}" type="pres">
      <dgm:prSet presAssocID="{90FC4E62-19D3-450B-A573-9FD84E587B01}" presName="dotNode3" presStyleCnt="0"/>
      <dgm:spPr/>
    </dgm:pt>
    <dgm:pt modelId="{7029DDE8-D150-46EB-BAD1-0C0B8D20FAE5}" type="pres">
      <dgm:prSet presAssocID="{90FC4E62-19D3-450B-A573-9FD84E587B01}" presName="dotRepeatNode" presStyleLbl="fgShp" presStyleIdx="1" presStyleCnt="2" custLinFactY="-100000" custLinFactNeighborX="-33887" custLinFactNeighborY="-120273"/>
      <dgm:spPr/>
      <dgm:t>
        <a:bodyPr/>
        <a:lstStyle/>
        <a:p>
          <a:endParaRPr lang="de-DE"/>
        </a:p>
      </dgm:t>
    </dgm:pt>
    <dgm:pt modelId="{22741139-2A75-42BF-B357-F1B24C6CBF1D}" type="pres">
      <dgm:prSet presAssocID="{007B70DE-29B5-4FDE-9381-2FEF12C23B3E}" presName="txNode4" presStyleLbl="revTx" presStyleIdx="3" presStyleCnt="4" custLinFactY="-44289" custLinFactNeighborX="68503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12BB229-402F-450E-81C6-FA9DF8270F6F}" srcId="{FF3850F0-1144-4FB3-B1B7-63DCAD5CA0D0}" destId="{5E209492-D76A-4811-87D7-9D1D1368AE2B}" srcOrd="0" destOrd="0" parTransId="{01F2EB77-BAED-4559-B5E8-2566B9FDE981}" sibTransId="{6689F470-8305-4EDC-B443-281969FB96EF}"/>
    <dgm:cxn modelId="{5B159CD1-664E-4A0D-9027-91F8479448E7}" type="presOf" srcId="{8A5C3D27-B3B9-429B-A282-BCF73E9D35DC}" destId="{3E24B5BC-138E-4B9D-BFA2-A465EA2D7845}" srcOrd="0" destOrd="0" presId="urn:microsoft.com/office/officeart/2009/3/layout/DescendingProcess"/>
    <dgm:cxn modelId="{5733AD5A-A676-46B5-8249-997F47EF65A6}" srcId="{FF3850F0-1144-4FB3-B1B7-63DCAD5CA0D0}" destId="{F63EAD03-F678-497C-A49B-79A8B345B08E}" srcOrd="2" destOrd="0" parTransId="{86351BAB-0993-458F-8289-DDD7A24C0D61}" sibTransId="{90FC4E62-19D3-450B-A573-9FD84E587B01}"/>
    <dgm:cxn modelId="{C705EE55-2F81-4D1C-A9C4-525EAAE8A3E4}" type="presOf" srcId="{7837C10A-FDF1-4AD6-90D0-7BFFFDA54399}" destId="{49F24B48-600C-4E2E-9A3E-F624CCDD7C0A}" srcOrd="0" destOrd="0" presId="urn:microsoft.com/office/officeart/2009/3/layout/DescendingProcess"/>
    <dgm:cxn modelId="{B98F6455-5E7B-45EB-8E3C-ED5A709BA80E}" type="presOf" srcId="{FF3850F0-1144-4FB3-B1B7-63DCAD5CA0D0}" destId="{1E0FBF3B-102F-4B50-83D6-68EEDFA8CCFC}" srcOrd="0" destOrd="0" presId="urn:microsoft.com/office/officeart/2009/3/layout/DescendingProcess"/>
    <dgm:cxn modelId="{7AD25F8C-74EA-491A-9884-B9C70C84E0B0}" type="presOf" srcId="{90FC4E62-19D3-450B-A573-9FD84E587B01}" destId="{7029DDE8-D150-46EB-BAD1-0C0B8D20FAE5}" srcOrd="0" destOrd="0" presId="urn:microsoft.com/office/officeart/2009/3/layout/DescendingProcess"/>
    <dgm:cxn modelId="{543508D7-5A28-4C53-9B1A-36929899AD02}" srcId="{FF3850F0-1144-4FB3-B1B7-63DCAD5CA0D0}" destId="{007B70DE-29B5-4FDE-9381-2FEF12C23B3E}" srcOrd="3" destOrd="0" parTransId="{D29AEB7E-F55E-4811-A2BB-55E0CA129AD9}" sibTransId="{8DE71105-F070-43AE-A834-BF6CCEFBE655}"/>
    <dgm:cxn modelId="{753375EF-558D-4D3A-AA48-F5E0A7C04AB3}" type="presOf" srcId="{007B70DE-29B5-4FDE-9381-2FEF12C23B3E}" destId="{22741139-2A75-42BF-B357-F1B24C6CBF1D}" srcOrd="0" destOrd="0" presId="urn:microsoft.com/office/officeart/2009/3/layout/DescendingProcess"/>
    <dgm:cxn modelId="{E25AB737-D687-4462-9968-908F3B3032F4}" srcId="{FF3850F0-1144-4FB3-B1B7-63DCAD5CA0D0}" destId="{7837C10A-FDF1-4AD6-90D0-7BFFFDA54399}" srcOrd="1" destOrd="0" parTransId="{1C505A48-9FF8-4266-9E98-31063D892BE5}" sibTransId="{8A5C3D27-B3B9-429B-A282-BCF73E9D35DC}"/>
    <dgm:cxn modelId="{21003F8F-D9C3-4B39-B265-80815BDF1AB0}" type="presOf" srcId="{F63EAD03-F678-497C-A49B-79A8B345B08E}" destId="{2668E5B6-F9F7-4B0C-AFBB-3351912C307B}" srcOrd="0" destOrd="0" presId="urn:microsoft.com/office/officeart/2009/3/layout/DescendingProcess"/>
    <dgm:cxn modelId="{171C5907-6D8B-4D48-81C1-1055F2C08A1F}" type="presOf" srcId="{5E209492-D76A-4811-87D7-9D1D1368AE2B}" destId="{3982A572-103A-45DF-8288-8EB05BD6FC37}" srcOrd="0" destOrd="0" presId="urn:microsoft.com/office/officeart/2009/3/layout/DescendingProcess"/>
    <dgm:cxn modelId="{AD6F9D3B-3D4B-4C68-AE46-F7253EA31B3A}" type="presParOf" srcId="{1E0FBF3B-102F-4B50-83D6-68EEDFA8CCFC}" destId="{4BF6C851-008C-49E1-AA73-AD73DE852906}" srcOrd="0" destOrd="0" presId="urn:microsoft.com/office/officeart/2009/3/layout/DescendingProcess"/>
    <dgm:cxn modelId="{54A54782-0CE4-4BA2-9463-93DD1802BAC4}" type="presParOf" srcId="{1E0FBF3B-102F-4B50-83D6-68EEDFA8CCFC}" destId="{3982A572-103A-45DF-8288-8EB05BD6FC37}" srcOrd="1" destOrd="0" presId="urn:microsoft.com/office/officeart/2009/3/layout/DescendingProcess"/>
    <dgm:cxn modelId="{8A31754E-616F-4D5C-B0F7-55E0BF6162EE}" type="presParOf" srcId="{1E0FBF3B-102F-4B50-83D6-68EEDFA8CCFC}" destId="{49F24B48-600C-4E2E-9A3E-F624CCDD7C0A}" srcOrd="2" destOrd="0" presId="urn:microsoft.com/office/officeart/2009/3/layout/DescendingProcess"/>
    <dgm:cxn modelId="{33C233B4-E47D-4D43-85B5-81FBB6567C13}" type="presParOf" srcId="{1E0FBF3B-102F-4B50-83D6-68EEDFA8CCFC}" destId="{41FC617E-82F3-4DE6-9076-2D11DCCDE6AF}" srcOrd="3" destOrd="0" presId="urn:microsoft.com/office/officeart/2009/3/layout/DescendingProcess"/>
    <dgm:cxn modelId="{4E571043-618B-4678-9AAE-CE0045580FA5}" type="presParOf" srcId="{41FC617E-82F3-4DE6-9076-2D11DCCDE6AF}" destId="{3E24B5BC-138E-4B9D-BFA2-A465EA2D7845}" srcOrd="0" destOrd="0" presId="urn:microsoft.com/office/officeart/2009/3/layout/DescendingProcess"/>
    <dgm:cxn modelId="{B8A34F1B-98AB-4294-9109-8FD295FCA69B}" type="presParOf" srcId="{1E0FBF3B-102F-4B50-83D6-68EEDFA8CCFC}" destId="{2668E5B6-F9F7-4B0C-AFBB-3351912C307B}" srcOrd="4" destOrd="0" presId="urn:microsoft.com/office/officeart/2009/3/layout/DescendingProcess"/>
    <dgm:cxn modelId="{889AF460-0BE6-4A22-8B73-E5DB135BE5DC}" type="presParOf" srcId="{1E0FBF3B-102F-4B50-83D6-68EEDFA8CCFC}" destId="{9BA09E96-4135-4B36-9702-95D4ABF8AECF}" srcOrd="5" destOrd="0" presId="urn:microsoft.com/office/officeart/2009/3/layout/DescendingProcess"/>
    <dgm:cxn modelId="{E2800BD0-2547-4703-8912-98E32D00B7AD}" type="presParOf" srcId="{9BA09E96-4135-4B36-9702-95D4ABF8AECF}" destId="{7029DDE8-D150-46EB-BAD1-0C0B8D20FAE5}" srcOrd="0" destOrd="0" presId="urn:microsoft.com/office/officeart/2009/3/layout/DescendingProcess"/>
    <dgm:cxn modelId="{9CA0EA55-0AD2-422E-8D6D-588689F974F9}" type="presParOf" srcId="{1E0FBF3B-102F-4B50-83D6-68EEDFA8CCFC}" destId="{22741139-2A75-42BF-B357-F1B24C6CBF1D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D90983-5DEB-432D-A5AE-A32CC979F144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C46BCA24-1D6D-4459-A2CB-D4D7D6EF20B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800" b="1" dirty="0" smtClean="0">
              <a:solidFill>
                <a:srgbClr val="FF0000"/>
              </a:solidFill>
            </a:rPr>
            <a:t>Geringe Produktions-kosten</a:t>
          </a:r>
          <a:endParaRPr lang="de-DE" sz="1800" b="1" dirty="0">
            <a:solidFill>
              <a:srgbClr val="FF0000"/>
            </a:solidFill>
          </a:endParaRPr>
        </a:p>
      </dgm:t>
    </dgm:pt>
    <dgm:pt modelId="{5546BF89-BF1A-4566-865F-6963F0DD78AB}" type="parTrans" cxnId="{5586EDC2-34C6-46E8-9C67-A577F2FCA932}">
      <dgm:prSet/>
      <dgm:spPr/>
      <dgm:t>
        <a:bodyPr/>
        <a:lstStyle/>
        <a:p>
          <a:endParaRPr lang="de-DE"/>
        </a:p>
      </dgm:t>
    </dgm:pt>
    <dgm:pt modelId="{5711A15A-044F-4FF3-987A-745F44F2ECAF}" type="sibTrans" cxnId="{5586EDC2-34C6-46E8-9C67-A577F2FCA932}">
      <dgm:prSet/>
      <dgm:spPr>
        <a:solidFill>
          <a:srgbClr val="FF0000"/>
        </a:solidFill>
      </dgm:spPr>
      <dgm:t>
        <a:bodyPr/>
        <a:lstStyle/>
        <a:p>
          <a:endParaRPr lang="de-DE">
            <a:solidFill>
              <a:srgbClr val="FF0000"/>
            </a:solidFill>
          </a:endParaRPr>
        </a:p>
      </dgm:t>
    </dgm:pt>
    <dgm:pt modelId="{5390F143-58F7-4BFD-AD8D-DD0ED6F267BA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800" b="1" dirty="0" smtClean="0">
              <a:solidFill>
                <a:srgbClr val="FF0000"/>
              </a:solidFill>
            </a:rPr>
            <a:t>Geringe Entfernung zum Markt</a:t>
          </a:r>
          <a:endParaRPr lang="de-DE" sz="1800" b="1" dirty="0">
            <a:solidFill>
              <a:srgbClr val="FF0000"/>
            </a:solidFill>
          </a:endParaRPr>
        </a:p>
      </dgm:t>
    </dgm:pt>
    <dgm:pt modelId="{C6F628D9-BA10-4EC8-90A7-AF8B7EA4F28C}" type="parTrans" cxnId="{F85EB962-33B7-4942-92FD-FDD289370703}">
      <dgm:prSet/>
      <dgm:spPr/>
      <dgm:t>
        <a:bodyPr/>
        <a:lstStyle/>
        <a:p>
          <a:endParaRPr lang="de-DE"/>
        </a:p>
      </dgm:t>
    </dgm:pt>
    <dgm:pt modelId="{A2D56BE6-2F02-4BB2-8F2A-05E8BEA88D78}" type="sibTrans" cxnId="{F85EB962-33B7-4942-92FD-FDD289370703}">
      <dgm:prSet/>
      <dgm:spPr>
        <a:solidFill>
          <a:srgbClr val="FF0000"/>
        </a:solidFill>
      </dgm:spPr>
      <dgm:t>
        <a:bodyPr/>
        <a:lstStyle/>
        <a:p>
          <a:endParaRPr lang="de-DE">
            <a:solidFill>
              <a:srgbClr val="FF0000"/>
            </a:solidFill>
          </a:endParaRPr>
        </a:p>
      </dgm:t>
    </dgm:pt>
    <dgm:pt modelId="{C94EF1E8-3A63-4A30-BEFD-0DB2D84900B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800" b="1" dirty="0" smtClean="0">
              <a:solidFill>
                <a:srgbClr val="FF0000"/>
              </a:solidFill>
            </a:rPr>
            <a:t>Entscheidung Produktions-stätte</a:t>
          </a:r>
          <a:endParaRPr lang="de-DE" sz="1800" b="1" dirty="0">
            <a:solidFill>
              <a:srgbClr val="FF0000"/>
            </a:solidFill>
          </a:endParaRPr>
        </a:p>
      </dgm:t>
    </dgm:pt>
    <dgm:pt modelId="{C9EC0EE2-D49C-4F5B-813B-163DCF06E3DE}" type="parTrans" cxnId="{6FAD1A53-7CB5-4523-96DD-EB5A172C4EAA}">
      <dgm:prSet/>
      <dgm:spPr/>
      <dgm:t>
        <a:bodyPr/>
        <a:lstStyle/>
        <a:p>
          <a:endParaRPr lang="de-DE"/>
        </a:p>
      </dgm:t>
    </dgm:pt>
    <dgm:pt modelId="{C2573980-B352-4919-B972-0CB22EDB74FC}" type="sibTrans" cxnId="{6FAD1A53-7CB5-4523-96DD-EB5A172C4EAA}">
      <dgm:prSet/>
      <dgm:spPr/>
      <dgm:t>
        <a:bodyPr/>
        <a:lstStyle/>
        <a:p>
          <a:endParaRPr lang="de-DE"/>
        </a:p>
      </dgm:t>
    </dgm:pt>
    <dgm:pt modelId="{B46B1576-BE3A-4F50-AC27-FB644EF9E85B}" type="pres">
      <dgm:prSet presAssocID="{58D90983-5DEB-432D-A5AE-A32CC979F144}" presName="linearFlow" presStyleCnt="0">
        <dgm:presLayoutVars>
          <dgm:dir/>
          <dgm:resizeHandles val="exact"/>
        </dgm:presLayoutVars>
      </dgm:prSet>
      <dgm:spPr/>
    </dgm:pt>
    <dgm:pt modelId="{3468B49F-CE62-4A82-8D2F-ED6D8E122B12}" type="pres">
      <dgm:prSet presAssocID="{C46BCA24-1D6D-4459-A2CB-D4D7D6EF20B7}" presName="node" presStyleLbl="node1" presStyleIdx="0" presStyleCnt="3" custLinFactNeighborX="-145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0BECBB-481B-4FCD-9E55-7DD5A143FBCD}" type="pres">
      <dgm:prSet presAssocID="{5711A15A-044F-4FF3-987A-745F44F2ECAF}" presName="spacerL" presStyleCnt="0"/>
      <dgm:spPr/>
    </dgm:pt>
    <dgm:pt modelId="{F2F757DB-360C-4E01-A778-240ACA349BC9}" type="pres">
      <dgm:prSet presAssocID="{5711A15A-044F-4FF3-987A-745F44F2ECAF}" presName="sibTrans" presStyleLbl="sibTrans2D1" presStyleIdx="0" presStyleCnt="2"/>
      <dgm:spPr/>
      <dgm:t>
        <a:bodyPr/>
        <a:lstStyle/>
        <a:p>
          <a:endParaRPr lang="de-DE"/>
        </a:p>
      </dgm:t>
    </dgm:pt>
    <dgm:pt modelId="{1345A63B-E04B-4F6A-A873-799AD48422DA}" type="pres">
      <dgm:prSet presAssocID="{5711A15A-044F-4FF3-987A-745F44F2ECAF}" presName="spacerR" presStyleCnt="0"/>
      <dgm:spPr/>
    </dgm:pt>
    <dgm:pt modelId="{D28EB742-5C02-41BD-8ADB-E7C586477720}" type="pres">
      <dgm:prSet presAssocID="{5390F143-58F7-4BFD-AD8D-DD0ED6F267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DF273C-8B51-44C9-B4AA-24B70533FB7A}" type="pres">
      <dgm:prSet presAssocID="{A2D56BE6-2F02-4BB2-8F2A-05E8BEA88D78}" presName="spacerL" presStyleCnt="0"/>
      <dgm:spPr/>
    </dgm:pt>
    <dgm:pt modelId="{50105726-DF5F-4516-84EC-9F7E07212820}" type="pres">
      <dgm:prSet presAssocID="{A2D56BE6-2F02-4BB2-8F2A-05E8BEA88D78}" presName="sibTrans" presStyleLbl="sibTrans2D1" presStyleIdx="1" presStyleCnt="2"/>
      <dgm:spPr/>
      <dgm:t>
        <a:bodyPr/>
        <a:lstStyle/>
        <a:p>
          <a:endParaRPr lang="de-DE"/>
        </a:p>
      </dgm:t>
    </dgm:pt>
    <dgm:pt modelId="{63A33D9A-9577-426E-A510-4EBC249CCCAE}" type="pres">
      <dgm:prSet presAssocID="{A2D56BE6-2F02-4BB2-8F2A-05E8BEA88D78}" presName="spacerR" presStyleCnt="0"/>
      <dgm:spPr/>
    </dgm:pt>
    <dgm:pt modelId="{E9060871-A0A7-447E-BC62-72F3EEDB5B4C}" type="pres">
      <dgm:prSet presAssocID="{C94EF1E8-3A63-4A30-BEFD-0DB2D84900B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FAD1A53-7CB5-4523-96DD-EB5A172C4EAA}" srcId="{58D90983-5DEB-432D-A5AE-A32CC979F144}" destId="{C94EF1E8-3A63-4A30-BEFD-0DB2D84900B2}" srcOrd="2" destOrd="0" parTransId="{C9EC0EE2-D49C-4F5B-813B-163DCF06E3DE}" sibTransId="{C2573980-B352-4919-B972-0CB22EDB74FC}"/>
    <dgm:cxn modelId="{52DA8514-197E-44E6-9FFA-EA9DB4B5268C}" type="presOf" srcId="{C46BCA24-1D6D-4459-A2CB-D4D7D6EF20B7}" destId="{3468B49F-CE62-4A82-8D2F-ED6D8E122B12}" srcOrd="0" destOrd="0" presId="urn:microsoft.com/office/officeart/2005/8/layout/equation1"/>
    <dgm:cxn modelId="{728FBCAA-FF0B-43EB-97D8-47FFD1FD3988}" type="presOf" srcId="{5711A15A-044F-4FF3-987A-745F44F2ECAF}" destId="{F2F757DB-360C-4E01-A778-240ACA349BC9}" srcOrd="0" destOrd="0" presId="urn:microsoft.com/office/officeart/2005/8/layout/equation1"/>
    <dgm:cxn modelId="{943C4EAF-EF09-42DD-9B8E-05032B45C020}" type="presOf" srcId="{58D90983-5DEB-432D-A5AE-A32CC979F144}" destId="{B46B1576-BE3A-4F50-AC27-FB644EF9E85B}" srcOrd="0" destOrd="0" presId="urn:microsoft.com/office/officeart/2005/8/layout/equation1"/>
    <dgm:cxn modelId="{7B9F313A-E5AD-47D9-AAD8-8A872B95BF48}" type="presOf" srcId="{C94EF1E8-3A63-4A30-BEFD-0DB2D84900B2}" destId="{E9060871-A0A7-447E-BC62-72F3EEDB5B4C}" srcOrd="0" destOrd="0" presId="urn:microsoft.com/office/officeart/2005/8/layout/equation1"/>
    <dgm:cxn modelId="{F85EB962-33B7-4942-92FD-FDD289370703}" srcId="{58D90983-5DEB-432D-A5AE-A32CC979F144}" destId="{5390F143-58F7-4BFD-AD8D-DD0ED6F267BA}" srcOrd="1" destOrd="0" parTransId="{C6F628D9-BA10-4EC8-90A7-AF8B7EA4F28C}" sibTransId="{A2D56BE6-2F02-4BB2-8F2A-05E8BEA88D78}"/>
    <dgm:cxn modelId="{8E69A6A8-3684-4CD5-BC68-670724DAE462}" type="presOf" srcId="{A2D56BE6-2F02-4BB2-8F2A-05E8BEA88D78}" destId="{50105726-DF5F-4516-84EC-9F7E07212820}" srcOrd="0" destOrd="0" presId="urn:microsoft.com/office/officeart/2005/8/layout/equation1"/>
    <dgm:cxn modelId="{FD571316-4709-4DF7-B976-3157C334F654}" type="presOf" srcId="{5390F143-58F7-4BFD-AD8D-DD0ED6F267BA}" destId="{D28EB742-5C02-41BD-8ADB-E7C586477720}" srcOrd="0" destOrd="0" presId="urn:microsoft.com/office/officeart/2005/8/layout/equation1"/>
    <dgm:cxn modelId="{5586EDC2-34C6-46E8-9C67-A577F2FCA932}" srcId="{58D90983-5DEB-432D-A5AE-A32CC979F144}" destId="{C46BCA24-1D6D-4459-A2CB-D4D7D6EF20B7}" srcOrd="0" destOrd="0" parTransId="{5546BF89-BF1A-4566-865F-6963F0DD78AB}" sibTransId="{5711A15A-044F-4FF3-987A-745F44F2ECAF}"/>
    <dgm:cxn modelId="{38466E17-DF92-4788-9FEE-33F8586E90DA}" type="presParOf" srcId="{B46B1576-BE3A-4F50-AC27-FB644EF9E85B}" destId="{3468B49F-CE62-4A82-8D2F-ED6D8E122B12}" srcOrd="0" destOrd="0" presId="urn:microsoft.com/office/officeart/2005/8/layout/equation1"/>
    <dgm:cxn modelId="{C82312BF-35EA-4FC8-8569-2E26FB843065}" type="presParOf" srcId="{B46B1576-BE3A-4F50-AC27-FB644EF9E85B}" destId="{AB0BECBB-481B-4FCD-9E55-7DD5A143FBCD}" srcOrd="1" destOrd="0" presId="urn:microsoft.com/office/officeart/2005/8/layout/equation1"/>
    <dgm:cxn modelId="{84EA1D1D-572C-4210-B721-D3491752CE74}" type="presParOf" srcId="{B46B1576-BE3A-4F50-AC27-FB644EF9E85B}" destId="{F2F757DB-360C-4E01-A778-240ACA349BC9}" srcOrd="2" destOrd="0" presId="urn:microsoft.com/office/officeart/2005/8/layout/equation1"/>
    <dgm:cxn modelId="{1072BE4C-E9A5-4C3F-AC72-8A0095901B69}" type="presParOf" srcId="{B46B1576-BE3A-4F50-AC27-FB644EF9E85B}" destId="{1345A63B-E04B-4F6A-A873-799AD48422DA}" srcOrd="3" destOrd="0" presId="urn:microsoft.com/office/officeart/2005/8/layout/equation1"/>
    <dgm:cxn modelId="{DD3DB9CB-3F33-469E-8E3D-13ACC0B96916}" type="presParOf" srcId="{B46B1576-BE3A-4F50-AC27-FB644EF9E85B}" destId="{D28EB742-5C02-41BD-8ADB-E7C586477720}" srcOrd="4" destOrd="0" presId="urn:microsoft.com/office/officeart/2005/8/layout/equation1"/>
    <dgm:cxn modelId="{83578AFC-5871-435F-8ECF-AE1B4063643E}" type="presParOf" srcId="{B46B1576-BE3A-4F50-AC27-FB644EF9E85B}" destId="{B1DF273C-8B51-44C9-B4AA-24B70533FB7A}" srcOrd="5" destOrd="0" presId="urn:microsoft.com/office/officeart/2005/8/layout/equation1"/>
    <dgm:cxn modelId="{431FB542-CABA-4E94-9604-67364CFB82C6}" type="presParOf" srcId="{B46B1576-BE3A-4F50-AC27-FB644EF9E85B}" destId="{50105726-DF5F-4516-84EC-9F7E07212820}" srcOrd="6" destOrd="0" presId="urn:microsoft.com/office/officeart/2005/8/layout/equation1"/>
    <dgm:cxn modelId="{4FCCD411-9597-4690-B760-7B43843D6B03}" type="presParOf" srcId="{B46B1576-BE3A-4F50-AC27-FB644EF9E85B}" destId="{63A33D9A-9577-426E-A510-4EBC249CCCAE}" srcOrd="7" destOrd="0" presId="urn:microsoft.com/office/officeart/2005/8/layout/equation1"/>
    <dgm:cxn modelId="{2A0AAD02-8061-4556-ABA0-4F54B1E2DBE2}" type="presParOf" srcId="{B46B1576-BE3A-4F50-AC27-FB644EF9E85B}" destId="{E9060871-A0A7-447E-BC62-72F3EEDB5B4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74F3A4-B1DE-4EC9-BD1F-0337998689C6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A54C2C6-9E01-4926-96B4-46A64EF7799F}">
      <dgm:prSet phldrT="[Text]"/>
      <dgm:spPr>
        <a:solidFill>
          <a:schemeClr val="accent1"/>
        </a:solidFill>
      </dgm:spPr>
      <dgm:t>
        <a:bodyPr/>
        <a:lstStyle/>
        <a:p>
          <a:r>
            <a:rPr lang="de-DE" dirty="0" smtClean="0">
              <a:solidFill>
                <a:srgbClr val="FF0000"/>
              </a:solidFill>
            </a:rPr>
            <a:t>Produktion in Asien</a:t>
          </a:r>
          <a:endParaRPr lang="de-DE" dirty="0">
            <a:solidFill>
              <a:srgbClr val="FF0000"/>
            </a:solidFill>
          </a:endParaRPr>
        </a:p>
      </dgm:t>
    </dgm:pt>
    <dgm:pt modelId="{47B48CA7-FA4E-44C7-A40E-9FE8880401C2}" type="parTrans" cxnId="{56CE4961-BD80-4288-807C-24513870FFB6}">
      <dgm:prSet/>
      <dgm:spPr/>
      <dgm:t>
        <a:bodyPr/>
        <a:lstStyle/>
        <a:p>
          <a:endParaRPr lang="de-DE"/>
        </a:p>
      </dgm:t>
    </dgm:pt>
    <dgm:pt modelId="{74968ABC-B55C-4EBA-B12D-AF9B42788D10}" type="sibTrans" cxnId="{56CE4961-BD80-4288-807C-24513870FFB6}">
      <dgm:prSet/>
      <dgm:spPr/>
      <dgm:t>
        <a:bodyPr/>
        <a:lstStyle/>
        <a:p>
          <a:endParaRPr lang="de-DE"/>
        </a:p>
      </dgm:t>
    </dgm:pt>
    <dgm:pt modelId="{B5206D7B-B98F-48C5-BCBC-6CC1A0470708}">
      <dgm:prSet phldrT="[Text]"/>
      <dgm:spPr>
        <a:solidFill>
          <a:schemeClr val="accent1"/>
        </a:solidFill>
      </dgm:spPr>
      <dgm:t>
        <a:bodyPr/>
        <a:lstStyle/>
        <a:p>
          <a:r>
            <a:rPr lang="de-DE" dirty="0" smtClean="0">
              <a:solidFill>
                <a:srgbClr val="FF0000"/>
              </a:solidFill>
            </a:rPr>
            <a:t>Niedriger Bedarf </a:t>
          </a:r>
          <a:endParaRPr lang="de-DE" dirty="0">
            <a:solidFill>
              <a:srgbClr val="FF0000"/>
            </a:solidFill>
          </a:endParaRPr>
        </a:p>
      </dgm:t>
    </dgm:pt>
    <dgm:pt modelId="{0A89B705-A8D3-4AFC-AC83-D4E20D1806E1}" type="parTrans" cxnId="{BC177239-EACF-4A55-B4F1-D66B0EB6DEB8}">
      <dgm:prSet/>
      <dgm:spPr/>
      <dgm:t>
        <a:bodyPr/>
        <a:lstStyle/>
        <a:p>
          <a:endParaRPr lang="de-DE"/>
        </a:p>
      </dgm:t>
    </dgm:pt>
    <dgm:pt modelId="{FAFACD9A-0AAB-4BD8-AB2F-D9517F79A7CE}" type="sibTrans" cxnId="{BC177239-EACF-4A55-B4F1-D66B0EB6DEB8}">
      <dgm:prSet/>
      <dgm:spPr/>
      <dgm:t>
        <a:bodyPr/>
        <a:lstStyle/>
        <a:p>
          <a:endParaRPr lang="de-DE"/>
        </a:p>
      </dgm:t>
    </dgm:pt>
    <dgm:pt modelId="{A006EA12-C504-4D6A-8EDF-E63D5835C114}">
      <dgm:prSet phldrT="[Text]"/>
      <dgm:spPr>
        <a:solidFill>
          <a:schemeClr val="accent1"/>
        </a:solidFill>
      </dgm:spPr>
      <dgm:t>
        <a:bodyPr/>
        <a:lstStyle/>
        <a:p>
          <a:r>
            <a:rPr lang="de-DE" dirty="0" smtClean="0">
              <a:solidFill>
                <a:srgbClr val="FF0000"/>
              </a:solidFill>
            </a:rPr>
            <a:t>Keine Dringlichkeit</a:t>
          </a:r>
        </a:p>
      </dgm:t>
    </dgm:pt>
    <dgm:pt modelId="{7A281C9E-F03E-49BA-AABB-0F1C05AC46FE}" type="parTrans" cxnId="{F97813C5-9891-4AD9-9B91-0F441384A083}">
      <dgm:prSet/>
      <dgm:spPr/>
      <dgm:t>
        <a:bodyPr/>
        <a:lstStyle/>
        <a:p>
          <a:endParaRPr lang="de-DE"/>
        </a:p>
      </dgm:t>
    </dgm:pt>
    <dgm:pt modelId="{D2C5F747-83E2-41D0-B0E4-6EC64E839973}" type="sibTrans" cxnId="{F97813C5-9891-4AD9-9B91-0F441384A083}">
      <dgm:prSet/>
      <dgm:spPr/>
      <dgm:t>
        <a:bodyPr/>
        <a:lstStyle/>
        <a:p>
          <a:endParaRPr lang="de-DE"/>
        </a:p>
      </dgm:t>
    </dgm:pt>
    <dgm:pt modelId="{8BD23C40-A65D-4404-8C15-F6FF24F9439D}">
      <dgm:prSet phldrT="[Text]"/>
      <dgm:spPr>
        <a:solidFill>
          <a:schemeClr val="accent1"/>
        </a:solidFill>
      </dgm:spPr>
      <dgm:t>
        <a:bodyPr/>
        <a:lstStyle/>
        <a:p>
          <a:r>
            <a:rPr lang="de-DE" dirty="0" smtClean="0">
              <a:solidFill>
                <a:srgbClr val="FF0000"/>
              </a:solidFill>
            </a:rPr>
            <a:t>Produktion in Europa</a:t>
          </a:r>
          <a:endParaRPr lang="de-DE" dirty="0">
            <a:solidFill>
              <a:srgbClr val="FF0000"/>
            </a:solidFill>
          </a:endParaRPr>
        </a:p>
      </dgm:t>
    </dgm:pt>
    <dgm:pt modelId="{5596591B-9473-4AC2-B08D-4D5A58823F06}" type="parTrans" cxnId="{8A6D7C7B-EE22-40C7-9316-2FEC8FE8CA62}">
      <dgm:prSet/>
      <dgm:spPr/>
      <dgm:t>
        <a:bodyPr/>
        <a:lstStyle/>
        <a:p>
          <a:endParaRPr lang="de-DE"/>
        </a:p>
      </dgm:t>
    </dgm:pt>
    <dgm:pt modelId="{3935C01F-B1DE-45BF-BD4D-35CD15713CB2}" type="sibTrans" cxnId="{8A6D7C7B-EE22-40C7-9316-2FEC8FE8CA62}">
      <dgm:prSet/>
      <dgm:spPr/>
      <dgm:t>
        <a:bodyPr/>
        <a:lstStyle/>
        <a:p>
          <a:endParaRPr lang="de-DE"/>
        </a:p>
      </dgm:t>
    </dgm:pt>
    <dgm:pt modelId="{EB818112-5362-42C2-82A2-4A6042DD7065}">
      <dgm:prSet phldrT="[Text]"/>
      <dgm:spPr>
        <a:solidFill>
          <a:schemeClr val="accent1"/>
        </a:solidFill>
      </dgm:spPr>
      <dgm:t>
        <a:bodyPr/>
        <a:lstStyle/>
        <a:p>
          <a:r>
            <a:rPr lang="de-DE" dirty="0" smtClean="0">
              <a:solidFill>
                <a:srgbClr val="FF0000"/>
              </a:solidFill>
            </a:rPr>
            <a:t>Hoher Bedarf </a:t>
          </a:r>
          <a:endParaRPr lang="de-DE" dirty="0">
            <a:solidFill>
              <a:srgbClr val="FF0000"/>
            </a:solidFill>
          </a:endParaRPr>
        </a:p>
      </dgm:t>
    </dgm:pt>
    <dgm:pt modelId="{99A6408B-C637-4F0E-988A-1C6B1861E5FC}" type="parTrans" cxnId="{6EE07DD2-2371-4D35-BB19-B114D4F41775}">
      <dgm:prSet/>
      <dgm:spPr/>
      <dgm:t>
        <a:bodyPr/>
        <a:lstStyle/>
        <a:p>
          <a:endParaRPr lang="de-DE"/>
        </a:p>
      </dgm:t>
    </dgm:pt>
    <dgm:pt modelId="{A63C40E3-9638-44DF-BE8D-4CE19B6A6033}" type="sibTrans" cxnId="{6EE07DD2-2371-4D35-BB19-B114D4F41775}">
      <dgm:prSet/>
      <dgm:spPr/>
      <dgm:t>
        <a:bodyPr/>
        <a:lstStyle/>
        <a:p>
          <a:endParaRPr lang="de-DE"/>
        </a:p>
      </dgm:t>
    </dgm:pt>
    <dgm:pt modelId="{76B7B1DD-7393-4BC5-8477-6748EB8AA6EA}">
      <dgm:prSet phldrT="[Text]"/>
      <dgm:spPr>
        <a:solidFill>
          <a:schemeClr val="accent1"/>
        </a:solidFill>
      </dgm:spPr>
      <dgm:t>
        <a:bodyPr/>
        <a:lstStyle/>
        <a:p>
          <a:r>
            <a:rPr lang="de-DE" dirty="0" smtClean="0">
              <a:solidFill>
                <a:srgbClr val="FF0000"/>
              </a:solidFill>
            </a:rPr>
            <a:t>Schneller Lieferbar</a:t>
          </a:r>
          <a:endParaRPr lang="de-DE" dirty="0">
            <a:solidFill>
              <a:srgbClr val="FF0000"/>
            </a:solidFill>
          </a:endParaRPr>
        </a:p>
      </dgm:t>
    </dgm:pt>
    <dgm:pt modelId="{FEC690C5-69F1-4B31-B45F-C402CD05CF7E}" type="parTrans" cxnId="{F823DCFA-767B-46AA-B618-0BF8DCC9668A}">
      <dgm:prSet/>
      <dgm:spPr/>
      <dgm:t>
        <a:bodyPr/>
        <a:lstStyle/>
        <a:p>
          <a:endParaRPr lang="de-DE"/>
        </a:p>
      </dgm:t>
    </dgm:pt>
    <dgm:pt modelId="{B54328F7-B6C2-48CB-AE9D-808E6F999275}" type="sibTrans" cxnId="{F823DCFA-767B-46AA-B618-0BF8DCC9668A}">
      <dgm:prSet/>
      <dgm:spPr/>
      <dgm:t>
        <a:bodyPr/>
        <a:lstStyle/>
        <a:p>
          <a:endParaRPr lang="de-DE"/>
        </a:p>
      </dgm:t>
    </dgm:pt>
    <dgm:pt modelId="{8BC661AD-65EB-4904-B94A-A0FBB46617A8}">
      <dgm:prSet phldrT="[Text]"/>
      <dgm:spPr>
        <a:solidFill>
          <a:schemeClr val="accent1"/>
        </a:solidFill>
      </dgm:spPr>
      <dgm:t>
        <a:bodyPr/>
        <a:lstStyle/>
        <a:p>
          <a:r>
            <a:rPr lang="de-DE" dirty="0" smtClean="0">
              <a:solidFill>
                <a:srgbClr val="FF0000"/>
              </a:solidFill>
            </a:rPr>
            <a:t>Kurzfristig Bedarf</a:t>
          </a:r>
          <a:endParaRPr lang="de-DE" dirty="0">
            <a:solidFill>
              <a:srgbClr val="FF0000"/>
            </a:solidFill>
          </a:endParaRPr>
        </a:p>
      </dgm:t>
    </dgm:pt>
    <dgm:pt modelId="{164B88CC-6D31-47A5-8A44-73170EE85541}" type="parTrans" cxnId="{DD6BB5A2-173B-4B2F-9D98-CDCA16B6D40A}">
      <dgm:prSet/>
      <dgm:spPr/>
      <dgm:t>
        <a:bodyPr/>
        <a:lstStyle/>
        <a:p>
          <a:endParaRPr lang="de-DE"/>
        </a:p>
      </dgm:t>
    </dgm:pt>
    <dgm:pt modelId="{D582C2E2-B5B1-4C16-A095-41FE14CBABA6}" type="sibTrans" cxnId="{DD6BB5A2-173B-4B2F-9D98-CDCA16B6D40A}">
      <dgm:prSet/>
      <dgm:spPr/>
      <dgm:t>
        <a:bodyPr/>
        <a:lstStyle/>
        <a:p>
          <a:endParaRPr lang="de-DE"/>
        </a:p>
      </dgm:t>
    </dgm:pt>
    <dgm:pt modelId="{057A3267-9CEC-4C92-A89E-8E7392F4A081}">
      <dgm:prSet phldrT="[Text]"/>
      <dgm:spPr>
        <a:solidFill>
          <a:schemeClr val="accent1"/>
        </a:solidFill>
      </dgm:spPr>
      <dgm:t>
        <a:bodyPr/>
        <a:lstStyle/>
        <a:p>
          <a:r>
            <a:rPr lang="de-DE" dirty="0" smtClean="0">
              <a:solidFill>
                <a:srgbClr val="FF0000"/>
              </a:solidFill>
            </a:rPr>
            <a:t>Schnitt Empfindlich</a:t>
          </a:r>
          <a:endParaRPr lang="de-DE" dirty="0">
            <a:solidFill>
              <a:srgbClr val="FF0000"/>
            </a:solidFill>
          </a:endParaRPr>
        </a:p>
      </dgm:t>
    </dgm:pt>
    <dgm:pt modelId="{6ED47F98-3618-49E2-9750-D4C054055889}" type="parTrans" cxnId="{0803261B-2360-45E8-9061-C8E0C6165903}">
      <dgm:prSet/>
      <dgm:spPr/>
      <dgm:t>
        <a:bodyPr/>
        <a:lstStyle/>
        <a:p>
          <a:endParaRPr lang="de-DE"/>
        </a:p>
      </dgm:t>
    </dgm:pt>
    <dgm:pt modelId="{336ABB60-8AD3-4AD9-9076-F66C133A35AE}" type="sibTrans" cxnId="{0803261B-2360-45E8-9061-C8E0C6165903}">
      <dgm:prSet/>
      <dgm:spPr/>
      <dgm:t>
        <a:bodyPr/>
        <a:lstStyle/>
        <a:p>
          <a:endParaRPr lang="de-DE"/>
        </a:p>
      </dgm:t>
    </dgm:pt>
    <dgm:pt modelId="{3D59C8CC-7F98-452D-A964-093E2C3117F4}" type="pres">
      <dgm:prSet presAssocID="{8674F3A4-B1DE-4EC9-BD1F-0337998689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987FFB68-2239-4D36-8DA9-B48A9FF2459F}" type="pres">
      <dgm:prSet presAssocID="{AA54C2C6-9E01-4926-96B4-46A64EF7799F}" presName="root" presStyleCnt="0"/>
      <dgm:spPr/>
    </dgm:pt>
    <dgm:pt modelId="{E14BF31B-6205-4C8B-9BCD-1FF84143CC21}" type="pres">
      <dgm:prSet presAssocID="{AA54C2C6-9E01-4926-96B4-46A64EF7799F}" presName="rootComposite" presStyleCnt="0"/>
      <dgm:spPr/>
    </dgm:pt>
    <dgm:pt modelId="{63DC317B-9C0B-4DDF-B18B-21EC25DF77FE}" type="pres">
      <dgm:prSet presAssocID="{AA54C2C6-9E01-4926-96B4-46A64EF7799F}" presName="rootText" presStyleLbl="node1" presStyleIdx="0" presStyleCnt="2"/>
      <dgm:spPr/>
      <dgm:t>
        <a:bodyPr/>
        <a:lstStyle/>
        <a:p>
          <a:endParaRPr lang="de-DE"/>
        </a:p>
      </dgm:t>
    </dgm:pt>
    <dgm:pt modelId="{975F0D6E-8597-4025-8836-164DA0F2E02E}" type="pres">
      <dgm:prSet presAssocID="{AA54C2C6-9E01-4926-96B4-46A64EF7799F}" presName="rootConnector" presStyleLbl="node1" presStyleIdx="0" presStyleCnt="2"/>
      <dgm:spPr/>
      <dgm:t>
        <a:bodyPr/>
        <a:lstStyle/>
        <a:p>
          <a:endParaRPr lang="de-DE"/>
        </a:p>
      </dgm:t>
    </dgm:pt>
    <dgm:pt modelId="{0AA5C789-8AE6-4624-8022-C72920BBADF8}" type="pres">
      <dgm:prSet presAssocID="{AA54C2C6-9E01-4926-96B4-46A64EF7799F}" presName="childShape" presStyleCnt="0"/>
      <dgm:spPr/>
    </dgm:pt>
    <dgm:pt modelId="{6F17F40F-50A9-407B-850F-98D8C1FE48EF}" type="pres">
      <dgm:prSet presAssocID="{0A89B705-A8D3-4AFC-AC83-D4E20D1806E1}" presName="Name13" presStyleLbl="parChTrans1D2" presStyleIdx="0" presStyleCnt="6"/>
      <dgm:spPr/>
      <dgm:t>
        <a:bodyPr/>
        <a:lstStyle/>
        <a:p>
          <a:endParaRPr lang="de-DE"/>
        </a:p>
      </dgm:t>
    </dgm:pt>
    <dgm:pt modelId="{6786D823-1B01-4A8B-A642-014A0E9EA050}" type="pres">
      <dgm:prSet presAssocID="{B5206D7B-B98F-48C5-BCBC-6CC1A0470708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F34821-B433-4A9E-BE06-5628E27C9733}" type="pres">
      <dgm:prSet presAssocID="{7A281C9E-F03E-49BA-AABB-0F1C05AC46FE}" presName="Name13" presStyleLbl="parChTrans1D2" presStyleIdx="1" presStyleCnt="6"/>
      <dgm:spPr/>
      <dgm:t>
        <a:bodyPr/>
        <a:lstStyle/>
        <a:p>
          <a:endParaRPr lang="de-DE"/>
        </a:p>
      </dgm:t>
    </dgm:pt>
    <dgm:pt modelId="{E80FBC03-C93B-4CEE-A322-C3F4BF0734E5}" type="pres">
      <dgm:prSet presAssocID="{A006EA12-C504-4D6A-8EDF-E63D5835C114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CC3D7A9-D37D-4BCD-BA02-7E7E11150E61}" type="pres">
      <dgm:prSet presAssocID="{8BD23C40-A65D-4404-8C15-F6FF24F9439D}" presName="root" presStyleCnt="0"/>
      <dgm:spPr/>
    </dgm:pt>
    <dgm:pt modelId="{F57E24A0-7CA9-49FC-8679-66FA60D719CF}" type="pres">
      <dgm:prSet presAssocID="{8BD23C40-A65D-4404-8C15-F6FF24F9439D}" presName="rootComposite" presStyleCnt="0"/>
      <dgm:spPr/>
    </dgm:pt>
    <dgm:pt modelId="{7A57DF3D-F207-4DE8-91E0-CB2590C82921}" type="pres">
      <dgm:prSet presAssocID="{8BD23C40-A65D-4404-8C15-F6FF24F9439D}" presName="rootText" presStyleLbl="node1" presStyleIdx="1" presStyleCnt="2"/>
      <dgm:spPr/>
      <dgm:t>
        <a:bodyPr/>
        <a:lstStyle/>
        <a:p>
          <a:endParaRPr lang="de-DE"/>
        </a:p>
      </dgm:t>
    </dgm:pt>
    <dgm:pt modelId="{B39A3A24-EDE7-402A-8037-4AA2D60448E0}" type="pres">
      <dgm:prSet presAssocID="{8BD23C40-A65D-4404-8C15-F6FF24F9439D}" presName="rootConnector" presStyleLbl="node1" presStyleIdx="1" presStyleCnt="2"/>
      <dgm:spPr/>
      <dgm:t>
        <a:bodyPr/>
        <a:lstStyle/>
        <a:p>
          <a:endParaRPr lang="de-DE"/>
        </a:p>
      </dgm:t>
    </dgm:pt>
    <dgm:pt modelId="{74392465-8F1D-47D6-A25D-AA2FFA925BB4}" type="pres">
      <dgm:prSet presAssocID="{8BD23C40-A65D-4404-8C15-F6FF24F9439D}" presName="childShape" presStyleCnt="0"/>
      <dgm:spPr/>
    </dgm:pt>
    <dgm:pt modelId="{87F6FDEB-1D6A-4752-A684-91A837E6D4EB}" type="pres">
      <dgm:prSet presAssocID="{99A6408B-C637-4F0E-988A-1C6B1861E5FC}" presName="Name13" presStyleLbl="parChTrans1D2" presStyleIdx="2" presStyleCnt="6"/>
      <dgm:spPr/>
      <dgm:t>
        <a:bodyPr/>
        <a:lstStyle/>
        <a:p>
          <a:endParaRPr lang="de-DE"/>
        </a:p>
      </dgm:t>
    </dgm:pt>
    <dgm:pt modelId="{668EF676-2544-4726-ABD7-B65DE7D54450}" type="pres">
      <dgm:prSet presAssocID="{EB818112-5362-42C2-82A2-4A6042DD7065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5E51BB-D28A-4C2D-89FB-481A2D292DD0}" type="pres">
      <dgm:prSet presAssocID="{FEC690C5-69F1-4B31-B45F-C402CD05CF7E}" presName="Name13" presStyleLbl="parChTrans1D2" presStyleIdx="3" presStyleCnt="6"/>
      <dgm:spPr/>
      <dgm:t>
        <a:bodyPr/>
        <a:lstStyle/>
        <a:p>
          <a:endParaRPr lang="de-DE"/>
        </a:p>
      </dgm:t>
    </dgm:pt>
    <dgm:pt modelId="{332F6DFB-ABD0-4E72-9EA8-97374BC25B84}" type="pres">
      <dgm:prSet presAssocID="{76B7B1DD-7393-4BC5-8477-6748EB8AA6EA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01354B3-8AF7-49B7-AF06-8F30EC367D67}" type="pres">
      <dgm:prSet presAssocID="{164B88CC-6D31-47A5-8A44-73170EE85541}" presName="Name13" presStyleLbl="parChTrans1D2" presStyleIdx="4" presStyleCnt="6"/>
      <dgm:spPr/>
      <dgm:t>
        <a:bodyPr/>
        <a:lstStyle/>
        <a:p>
          <a:endParaRPr lang="de-DE"/>
        </a:p>
      </dgm:t>
    </dgm:pt>
    <dgm:pt modelId="{1D899FE1-2BFF-4F18-B90F-D28DEE9E478D}" type="pres">
      <dgm:prSet presAssocID="{8BC661AD-65EB-4904-B94A-A0FBB46617A8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D35F326-2127-4796-A286-F6C39D03F48A}" type="pres">
      <dgm:prSet presAssocID="{6ED47F98-3618-49E2-9750-D4C054055889}" presName="Name13" presStyleLbl="parChTrans1D2" presStyleIdx="5" presStyleCnt="6"/>
      <dgm:spPr/>
      <dgm:t>
        <a:bodyPr/>
        <a:lstStyle/>
        <a:p>
          <a:endParaRPr lang="de-DE"/>
        </a:p>
      </dgm:t>
    </dgm:pt>
    <dgm:pt modelId="{BBAC7F93-3AC7-4DFB-B798-D26BFC49114A}" type="pres">
      <dgm:prSet presAssocID="{057A3267-9CEC-4C92-A89E-8E7392F4A081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8C64750-10A7-4796-972F-29760C77D214}" type="presOf" srcId="{EB818112-5362-42C2-82A2-4A6042DD7065}" destId="{668EF676-2544-4726-ABD7-B65DE7D54450}" srcOrd="0" destOrd="0" presId="urn:microsoft.com/office/officeart/2005/8/layout/hierarchy3"/>
    <dgm:cxn modelId="{9696A366-B858-427C-9618-1C54460620E1}" type="presOf" srcId="{A006EA12-C504-4D6A-8EDF-E63D5835C114}" destId="{E80FBC03-C93B-4CEE-A322-C3F4BF0734E5}" srcOrd="0" destOrd="0" presId="urn:microsoft.com/office/officeart/2005/8/layout/hierarchy3"/>
    <dgm:cxn modelId="{0803261B-2360-45E8-9061-C8E0C6165903}" srcId="{8BD23C40-A65D-4404-8C15-F6FF24F9439D}" destId="{057A3267-9CEC-4C92-A89E-8E7392F4A081}" srcOrd="3" destOrd="0" parTransId="{6ED47F98-3618-49E2-9750-D4C054055889}" sibTransId="{336ABB60-8AD3-4AD9-9076-F66C133A35AE}"/>
    <dgm:cxn modelId="{8A6230DE-4E10-4956-9CBF-DC2F26A93AD9}" type="presOf" srcId="{99A6408B-C637-4F0E-988A-1C6B1861E5FC}" destId="{87F6FDEB-1D6A-4752-A684-91A837E6D4EB}" srcOrd="0" destOrd="0" presId="urn:microsoft.com/office/officeart/2005/8/layout/hierarchy3"/>
    <dgm:cxn modelId="{6B58AA00-AE05-4E74-AF64-933378FDD2A5}" type="presOf" srcId="{B5206D7B-B98F-48C5-BCBC-6CC1A0470708}" destId="{6786D823-1B01-4A8B-A642-014A0E9EA050}" srcOrd="0" destOrd="0" presId="urn:microsoft.com/office/officeart/2005/8/layout/hierarchy3"/>
    <dgm:cxn modelId="{8A6D7C7B-EE22-40C7-9316-2FEC8FE8CA62}" srcId="{8674F3A4-B1DE-4EC9-BD1F-0337998689C6}" destId="{8BD23C40-A65D-4404-8C15-F6FF24F9439D}" srcOrd="1" destOrd="0" parTransId="{5596591B-9473-4AC2-B08D-4D5A58823F06}" sibTransId="{3935C01F-B1DE-45BF-BD4D-35CD15713CB2}"/>
    <dgm:cxn modelId="{2110B5D4-75CF-4430-BC8B-777C5F629CE5}" type="presOf" srcId="{0A89B705-A8D3-4AFC-AC83-D4E20D1806E1}" destId="{6F17F40F-50A9-407B-850F-98D8C1FE48EF}" srcOrd="0" destOrd="0" presId="urn:microsoft.com/office/officeart/2005/8/layout/hierarchy3"/>
    <dgm:cxn modelId="{BC177239-EACF-4A55-B4F1-D66B0EB6DEB8}" srcId="{AA54C2C6-9E01-4926-96B4-46A64EF7799F}" destId="{B5206D7B-B98F-48C5-BCBC-6CC1A0470708}" srcOrd="0" destOrd="0" parTransId="{0A89B705-A8D3-4AFC-AC83-D4E20D1806E1}" sibTransId="{FAFACD9A-0AAB-4BD8-AB2F-D9517F79A7CE}"/>
    <dgm:cxn modelId="{683AEAE8-D85F-4D3F-9CE0-64290A2816D5}" type="presOf" srcId="{164B88CC-6D31-47A5-8A44-73170EE85541}" destId="{C01354B3-8AF7-49B7-AF06-8F30EC367D67}" srcOrd="0" destOrd="0" presId="urn:microsoft.com/office/officeart/2005/8/layout/hierarchy3"/>
    <dgm:cxn modelId="{C4B6C9D0-835E-49EB-AA0E-84574A1616F8}" type="presOf" srcId="{057A3267-9CEC-4C92-A89E-8E7392F4A081}" destId="{BBAC7F93-3AC7-4DFB-B798-D26BFC49114A}" srcOrd="0" destOrd="0" presId="urn:microsoft.com/office/officeart/2005/8/layout/hierarchy3"/>
    <dgm:cxn modelId="{25AB3160-1C1D-4A21-9659-1C5B2C20EB2F}" type="presOf" srcId="{8BD23C40-A65D-4404-8C15-F6FF24F9439D}" destId="{7A57DF3D-F207-4DE8-91E0-CB2590C82921}" srcOrd="0" destOrd="0" presId="urn:microsoft.com/office/officeart/2005/8/layout/hierarchy3"/>
    <dgm:cxn modelId="{56CE4961-BD80-4288-807C-24513870FFB6}" srcId="{8674F3A4-B1DE-4EC9-BD1F-0337998689C6}" destId="{AA54C2C6-9E01-4926-96B4-46A64EF7799F}" srcOrd="0" destOrd="0" parTransId="{47B48CA7-FA4E-44C7-A40E-9FE8880401C2}" sibTransId="{74968ABC-B55C-4EBA-B12D-AF9B42788D10}"/>
    <dgm:cxn modelId="{4C4D6170-17D1-4CFB-9A53-4F441C170858}" type="presOf" srcId="{76B7B1DD-7393-4BC5-8477-6748EB8AA6EA}" destId="{332F6DFB-ABD0-4E72-9EA8-97374BC25B84}" srcOrd="0" destOrd="0" presId="urn:microsoft.com/office/officeart/2005/8/layout/hierarchy3"/>
    <dgm:cxn modelId="{CEBBC056-6DFD-4AD6-99D4-7A62B16E0780}" type="presOf" srcId="{FEC690C5-69F1-4B31-B45F-C402CD05CF7E}" destId="{555E51BB-D28A-4C2D-89FB-481A2D292DD0}" srcOrd="0" destOrd="0" presId="urn:microsoft.com/office/officeart/2005/8/layout/hierarchy3"/>
    <dgm:cxn modelId="{9BB9BFB9-4542-40BD-97FD-6782FF3CB09A}" type="presOf" srcId="{6ED47F98-3618-49E2-9750-D4C054055889}" destId="{1D35F326-2127-4796-A286-F6C39D03F48A}" srcOrd="0" destOrd="0" presId="urn:microsoft.com/office/officeart/2005/8/layout/hierarchy3"/>
    <dgm:cxn modelId="{F97813C5-9891-4AD9-9B91-0F441384A083}" srcId="{AA54C2C6-9E01-4926-96B4-46A64EF7799F}" destId="{A006EA12-C504-4D6A-8EDF-E63D5835C114}" srcOrd="1" destOrd="0" parTransId="{7A281C9E-F03E-49BA-AABB-0F1C05AC46FE}" sibTransId="{D2C5F747-83E2-41D0-B0E4-6EC64E839973}"/>
    <dgm:cxn modelId="{29A97296-1508-48AE-B4EF-B0B20A85B9E7}" type="presOf" srcId="{8BD23C40-A65D-4404-8C15-F6FF24F9439D}" destId="{B39A3A24-EDE7-402A-8037-4AA2D60448E0}" srcOrd="1" destOrd="0" presId="urn:microsoft.com/office/officeart/2005/8/layout/hierarchy3"/>
    <dgm:cxn modelId="{933A00E9-9D67-466F-B976-A7E70C37550C}" type="presOf" srcId="{8674F3A4-B1DE-4EC9-BD1F-0337998689C6}" destId="{3D59C8CC-7F98-452D-A964-093E2C3117F4}" srcOrd="0" destOrd="0" presId="urn:microsoft.com/office/officeart/2005/8/layout/hierarchy3"/>
    <dgm:cxn modelId="{F823DCFA-767B-46AA-B618-0BF8DCC9668A}" srcId="{8BD23C40-A65D-4404-8C15-F6FF24F9439D}" destId="{76B7B1DD-7393-4BC5-8477-6748EB8AA6EA}" srcOrd="1" destOrd="0" parTransId="{FEC690C5-69F1-4B31-B45F-C402CD05CF7E}" sibTransId="{B54328F7-B6C2-48CB-AE9D-808E6F999275}"/>
    <dgm:cxn modelId="{C4BC364D-1350-4A95-BD60-5307BDC6D102}" type="presOf" srcId="{AA54C2C6-9E01-4926-96B4-46A64EF7799F}" destId="{975F0D6E-8597-4025-8836-164DA0F2E02E}" srcOrd="1" destOrd="0" presId="urn:microsoft.com/office/officeart/2005/8/layout/hierarchy3"/>
    <dgm:cxn modelId="{9B66EBB9-AF4D-4B7E-837F-DB4C6133F188}" type="presOf" srcId="{7A281C9E-F03E-49BA-AABB-0F1C05AC46FE}" destId="{DDF34821-B433-4A9E-BE06-5628E27C9733}" srcOrd="0" destOrd="0" presId="urn:microsoft.com/office/officeart/2005/8/layout/hierarchy3"/>
    <dgm:cxn modelId="{9F22CBB8-98F3-4982-B74A-B6403E9FC524}" type="presOf" srcId="{8BC661AD-65EB-4904-B94A-A0FBB46617A8}" destId="{1D899FE1-2BFF-4F18-B90F-D28DEE9E478D}" srcOrd="0" destOrd="0" presId="urn:microsoft.com/office/officeart/2005/8/layout/hierarchy3"/>
    <dgm:cxn modelId="{DD6BB5A2-173B-4B2F-9D98-CDCA16B6D40A}" srcId="{8BD23C40-A65D-4404-8C15-F6FF24F9439D}" destId="{8BC661AD-65EB-4904-B94A-A0FBB46617A8}" srcOrd="2" destOrd="0" parTransId="{164B88CC-6D31-47A5-8A44-73170EE85541}" sibTransId="{D582C2E2-B5B1-4C16-A095-41FE14CBABA6}"/>
    <dgm:cxn modelId="{7A3D49FA-E35D-488D-8CB7-8619D771A581}" type="presOf" srcId="{AA54C2C6-9E01-4926-96B4-46A64EF7799F}" destId="{63DC317B-9C0B-4DDF-B18B-21EC25DF77FE}" srcOrd="0" destOrd="0" presId="urn:microsoft.com/office/officeart/2005/8/layout/hierarchy3"/>
    <dgm:cxn modelId="{6EE07DD2-2371-4D35-BB19-B114D4F41775}" srcId="{8BD23C40-A65D-4404-8C15-F6FF24F9439D}" destId="{EB818112-5362-42C2-82A2-4A6042DD7065}" srcOrd="0" destOrd="0" parTransId="{99A6408B-C637-4F0E-988A-1C6B1861E5FC}" sibTransId="{A63C40E3-9638-44DF-BE8D-4CE19B6A6033}"/>
    <dgm:cxn modelId="{461926E9-B92E-420C-AEF9-B3D8F938E6FB}" type="presParOf" srcId="{3D59C8CC-7F98-452D-A964-093E2C3117F4}" destId="{987FFB68-2239-4D36-8DA9-B48A9FF2459F}" srcOrd="0" destOrd="0" presId="urn:microsoft.com/office/officeart/2005/8/layout/hierarchy3"/>
    <dgm:cxn modelId="{671D4CDC-967B-47FC-AFCC-66038CB73F5D}" type="presParOf" srcId="{987FFB68-2239-4D36-8DA9-B48A9FF2459F}" destId="{E14BF31B-6205-4C8B-9BCD-1FF84143CC21}" srcOrd="0" destOrd="0" presId="urn:microsoft.com/office/officeart/2005/8/layout/hierarchy3"/>
    <dgm:cxn modelId="{80B02D13-BB28-4A5A-8484-5B7CE10898DF}" type="presParOf" srcId="{E14BF31B-6205-4C8B-9BCD-1FF84143CC21}" destId="{63DC317B-9C0B-4DDF-B18B-21EC25DF77FE}" srcOrd="0" destOrd="0" presId="urn:microsoft.com/office/officeart/2005/8/layout/hierarchy3"/>
    <dgm:cxn modelId="{4560F56D-D9AB-4241-9642-144E953DBB27}" type="presParOf" srcId="{E14BF31B-6205-4C8B-9BCD-1FF84143CC21}" destId="{975F0D6E-8597-4025-8836-164DA0F2E02E}" srcOrd="1" destOrd="0" presId="urn:microsoft.com/office/officeart/2005/8/layout/hierarchy3"/>
    <dgm:cxn modelId="{8853B7E5-3C08-4922-9FE3-34A6A3C4870C}" type="presParOf" srcId="{987FFB68-2239-4D36-8DA9-B48A9FF2459F}" destId="{0AA5C789-8AE6-4624-8022-C72920BBADF8}" srcOrd="1" destOrd="0" presId="urn:microsoft.com/office/officeart/2005/8/layout/hierarchy3"/>
    <dgm:cxn modelId="{9C70F696-C39F-44C4-A59E-2F1B2C5159D9}" type="presParOf" srcId="{0AA5C789-8AE6-4624-8022-C72920BBADF8}" destId="{6F17F40F-50A9-407B-850F-98D8C1FE48EF}" srcOrd="0" destOrd="0" presId="urn:microsoft.com/office/officeart/2005/8/layout/hierarchy3"/>
    <dgm:cxn modelId="{3C15FEA9-914F-4169-8D1A-C180BFDDE273}" type="presParOf" srcId="{0AA5C789-8AE6-4624-8022-C72920BBADF8}" destId="{6786D823-1B01-4A8B-A642-014A0E9EA050}" srcOrd="1" destOrd="0" presId="urn:microsoft.com/office/officeart/2005/8/layout/hierarchy3"/>
    <dgm:cxn modelId="{811B1C59-2034-4E45-AB0E-2FE7DB29A9E2}" type="presParOf" srcId="{0AA5C789-8AE6-4624-8022-C72920BBADF8}" destId="{DDF34821-B433-4A9E-BE06-5628E27C9733}" srcOrd="2" destOrd="0" presId="urn:microsoft.com/office/officeart/2005/8/layout/hierarchy3"/>
    <dgm:cxn modelId="{66B36FB1-80AE-4DB3-A8CB-E2E1863010DB}" type="presParOf" srcId="{0AA5C789-8AE6-4624-8022-C72920BBADF8}" destId="{E80FBC03-C93B-4CEE-A322-C3F4BF0734E5}" srcOrd="3" destOrd="0" presId="urn:microsoft.com/office/officeart/2005/8/layout/hierarchy3"/>
    <dgm:cxn modelId="{4E5EEBAD-BE2C-4975-AA05-BCBC01FD0AA1}" type="presParOf" srcId="{3D59C8CC-7F98-452D-A964-093E2C3117F4}" destId="{4CC3D7A9-D37D-4BCD-BA02-7E7E11150E61}" srcOrd="1" destOrd="0" presId="urn:microsoft.com/office/officeart/2005/8/layout/hierarchy3"/>
    <dgm:cxn modelId="{BDCF98A0-DE03-47F1-8F4F-B3B777905BBC}" type="presParOf" srcId="{4CC3D7A9-D37D-4BCD-BA02-7E7E11150E61}" destId="{F57E24A0-7CA9-49FC-8679-66FA60D719CF}" srcOrd="0" destOrd="0" presId="urn:microsoft.com/office/officeart/2005/8/layout/hierarchy3"/>
    <dgm:cxn modelId="{13F5628A-D30A-46F7-9D1A-646649D25629}" type="presParOf" srcId="{F57E24A0-7CA9-49FC-8679-66FA60D719CF}" destId="{7A57DF3D-F207-4DE8-91E0-CB2590C82921}" srcOrd="0" destOrd="0" presId="urn:microsoft.com/office/officeart/2005/8/layout/hierarchy3"/>
    <dgm:cxn modelId="{408743B9-18EB-425D-B151-77CA5762515A}" type="presParOf" srcId="{F57E24A0-7CA9-49FC-8679-66FA60D719CF}" destId="{B39A3A24-EDE7-402A-8037-4AA2D60448E0}" srcOrd="1" destOrd="0" presId="urn:microsoft.com/office/officeart/2005/8/layout/hierarchy3"/>
    <dgm:cxn modelId="{EF428CD3-EB62-4FFB-9A84-88A83014BA69}" type="presParOf" srcId="{4CC3D7A9-D37D-4BCD-BA02-7E7E11150E61}" destId="{74392465-8F1D-47D6-A25D-AA2FFA925BB4}" srcOrd="1" destOrd="0" presId="urn:microsoft.com/office/officeart/2005/8/layout/hierarchy3"/>
    <dgm:cxn modelId="{3669CFEF-3690-4647-A4C5-262D6A6D3B2A}" type="presParOf" srcId="{74392465-8F1D-47D6-A25D-AA2FFA925BB4}" destId="{87F6FDEB-1D6A-4752-A684-91A837E6D4EB}" srcOrd="0" destOrd="0" presId="urn:microsoft.com/office/officeart/2005/8/layout/hierarchy3"/>
    <dgm:cxn modelId="{1C479DF3-264F-4F88-9D15-D5B4E384F780}" type="presParOf" srcId="{74392465-8F1D-47D6-A25D-AA2FFA925BB4}" destId="{668EF676-2544-4726-ABD7-B65DE7D54450}" srcOrd="1" destOrd="0" presId="urn:microsoft.com/office/officeart/2005/8/layout/hierarchy3"/>
    <dgm:cxn modelId="{86900B1C-7F6B-4EAB-A24F-D4214B521133}" type="presParOf" srcId="{74392465-8F1D-47D6-A25D-AA2FFA925BB4}" destId="{555E51BB-D28A-4C2D-89FB-481A2D292DD0}" srcOrd="2" destOrd="0" presId="urn:microsoft.com/office/officeart/2005/8/layout/hierarchy3"/>
    <dgm:cxn modelId="{2796C915-5AE4-442E-B0C1-398258D5B311}" type="presParOf" srcId="{74392465-8F1D-47D6-A25D-AA2FFA925BB4}" destId="{332F6DFB-ABD0-4E72-9EA8-97374BC25B84}" srcOrd="3" destOrd="0" presId="urn:microsoft.com/office/officeart/2005/8/layout/hierarchy3"/>
    <dgm:cxn modelId="{71568175-6762-465E-86C5-293B1FEA532D}" type="presParOf" srcId="{74392465-8F1D-47D6-A25D-AA2FFA925BB4}" destId="{C01354B3-8AF7-49B7-AF06-8F30EC367D67}" srcOrd="4" destOrd="0" presId="urn:microsoft.com/office/officeart/2005/8/layout/hierarchy3"/>
    <dgm:cxn modelId="{2FCCC0A7-99D7-45CB-9319-ACA1DFC406A8}" type="presParOf" srcId="{74392465-8F1D-47D6-A25D-AA2FFA925BB4}" destId="{1D899FE1-2BFF-4F18-B90F-D28DEE9E478D}" srcOrd="5" destOrd="0" presId="urn:microsoft.com/office/officeart/2005/8/layout/hierarchy3"/>
    <dgm:cxn modelId="{7F47A30E-8A77-4CBA-8917-1B39C7AB2299}" type="presParOf" srcId="{74392465-8F1D-47D6-A25D-AA2FFA925BB4}" destId="{1D35F326-2127-4796-A286-F6C39D03F48A}" srcOrd="6" destOrd="0" presId="urn:microsoft.com/office/officeart/2005/8/layout/hierarchy3"/>
    <dgm:cxn modelId="{6C4609C4-EE6E-4116-9275-722DA6B56B2F}" type="presParOf" srcId="{74392465-8F1D-47D6-A25D-AA2FFA925BB4}" destId="{BBAC7F93-3AC7-4DFB-B798-D26BFC49114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395B14-85D4-4001-948E-850D9D125CD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50DA74D-3B1A-4AFF-B57F-8B3066CC1E43}">
      <dgm:prSet phldrT="[Text]"/>
      <dgm:spPr>
        <a:solidFill>
          <a:schemeClr val="accent1"/>
        </a:solidFill>
      </dgm:spPr>
      <dgm:t>
        <a:bodyPr/>
        <a:lstStyle/>
        <a:p>
          <a:r>
            <a:rPr lang="de-DE" dirty="0" smtClean="0">
              <a:solidFill>
                <a:srgbClr val="FF0000"/>
              </a:solidFill>
            </a:rPr>
            <a:t>Transit Terminal</a:t>
          </a:r>
          <a:br>
            <a:rPr lang="de-DE" dirty="0" smtClean="0">
              <a:solidFill>
                <a:srgbClr val="FF0000"/>
              </a:solidFill>
            </a:rPr>
          </a:br>
          <a:r>
            <a:rPr lang="de-DE" dirty="0" smtClean="0">
              <a:solidFill>
                <a:srgbClr val="FF0000"/>
              </a:solidFill>
            </a:rPr>
            <a:t>(Hamburg)</a:t>
          </a:r>
          <a:endParaRPr lang="de-DE" dirty="0">
            <a:solidFill>
              <a:srgbClr val="FF0000"/>
            </a:solidFill>
          </a:endParaRPr>
        </a:p>
      </dgm:t>
    </dgm:pt>
    <dgm:pt modelId="{11AEC528-B023-4497-BB78-041F9D8DC663}" type="parTrans" cxnId="{7E5C5710-0E99-4C8E-AC3B-1353356F9C86}">
      <dgm:prSet/>
      <dgm:spPr/>
      <dgm:t>
        <a:bodyPr/>
        <a:lstStyle/>
        <a:p>
          <a:endParaRPr lang="de-DE"/>
        </a:p>
      </dgm:t>
    </dgm:pt>
    <dgm:pt modelId="{15FF1E4B-94D6-4849-8987-71684A6D7DA3}" type="sibTrans" cxnId="{7E5C5710-0E99-4C8E-AC3B-1353356F9C86}">
      <dgm:prSet/>
      <dgm:spPr/>
      <dgm:t>
        <a:bodyPr/>
        <a:lstStyle/>
        <a:p>
          <a:endParaRPr lang="de-DE"/>
        </a:p>
      </dgm:t>
    </dgm:pt>
    <dgm:pt modelId="{A27A1CBE-9F6A-4BC7-B235-DAC99F386EBE}">
      <dgm:prSet phldrT="[Text]"/>
      <dgm:spPr>
        <a:solidFill>
          <a:schemeClr val="accent1"/>
        </a:solidFill>
      </dgm:spPr>
      <dgm:t>
        <a:bodyPr/>
        <a:lstStyle/>
        <a:p>
          <a:r>
            <a:rPr lang="de-DE" dirty="0" smtClean="0">
              <a:solidFill>
                <a:srgbClr val="FF0000"/>
              </a:solidFill>
            </a:rPr>
            <a:t>Zulieferer aus alle Welt</a:t>
          </a:r>
          <a:endParaRPr lang="de-DE" dirty="0">
            <a:solidFill>
              <a:srgbClr val="FF0000"/>
            </a:solidFill>
          </a:endParaRPr>
        </a:p>
      </dgm:t>
    </dgm:pt>
    <dgm:pt modelId="{FAD0DF2F-C65B-4F9E-BEAF-BFACC967FCE4}" type="parTrans" cxnId="{0118D1B0-93CC-4654-9DDF-ABD87FE607C1}">
      <dgm:prSet/>
      <dgm:spPr>
        <a:solidFill>
          <a:srgbClr val="FF0000"/>
        </a:solidFill>
      </dgm:spPr>
      <dgm:t>
        <a:bodyPr/>
        <a:lstStyle/>
        <a:p>
          <a:endParaRPr lang="de-DE"/>
        </a:p>
      </dgm:t>
    </dgm:pt>
    <dgm:pt modelId="{89C56753-C543-490E-B6AE-F263DDAF96C1}" type="sibTrans" cxnId="{0118D1B0-93CC-4654-9DDF-ABD87FE607C1}">
      <dgm:prSet/>
      <dgm:spPr/>
      <dgm:t>
        <a:bodyPr/>
        <a:lstStyle/>
        <a:p>
          <a:endParaRPr lang="de-DE"/>
        </a:p>
      </dgm:t>
    </dgm:pt>
    <dgm:pt modelId="{56979908-933E-4267-A14C-78A97CA5C461}">
      <dgm:prSet phldrT="[Text]"/>
      <dgm:spPr>
        <a:solidFill>
          <a:schemeClr val="accent1"/>
        </a:solidFill>
      </dgm:spPr>
      <dgm:t>
        <a:bodyPr/>
        <a:lstStyle/>
        <a:p>
          <a:r>
            <a:rPr lang="de-DE" dirty="0" smtClean="0">
              <a:solidFill>
                <a:srgbClr val="FF0000"/>
              </a:solidFill>
            </a:rPr>
            <a:t>Distributions-zentrum</a:t>
          </a:r>
          <a:endParaRPr lang="de-DE" dirty="0">
            <a:solidFill>
              <a:srgbClr val="FF0000"/>
            </a:solidFill>
          </a:endParaRPr>
        </a:p>
      </dgm:t>
    </dgm:pt>
    <dgm:pt modelId="{BA5DF1D2-C5BD-4169-A4ED-91F6D38EC9A0}" type="parTrans" cxnId="{88647BDA-457B-499A-B77A-B1081A9FCC76}">
      <dgm:prSet/>
      <dgm:spPr>
        <a:solidFill>
          <a:srgbClr val="FF0000"/>
        </a:solidFill>
      </dgm:spPr>
      <dgm:t>
        <a:bodyPr/>
        <a:lstStyle/>
        <a:p>
          <a:endParaRPr lang="de-DE"/>
        </a:p>
      </dgm:t>
    </dgm:pt>
    <dgm:pt modelId="{47895AF4-C3A3-4AEA-8157-342EC609847E}" type="sibTrans" cxnId="{88647BDA-457B-499A-B77A-B1081A9FCC76}">
      <dgm:prSet/>
      <dgm:spPr/>
      <dgm:t>
        <a:bodyPr/>
        <a:lstStyle/>
        <a:p>
          <a:endParaRPr lang="de-DE"/>
        </a:p>
      </dgm:t>
    </dgm:pt>
    <dgm:pt modelId="{7AC0E56C-4722-49CF-8206-722FB5274F3F}">
      <dgm:prSet phldrT="[Text]"/>
      <dgm:spPr>
        <a:solidFill>
          <a:schemeClr val="accent1"/>
        </a:solidFill>
      </dgm:spPr>
      <dgm:t>
        <a:bodyPr/>
        <a:lstStyle/>
        <a:p>
          <a:r>
            <a:rPr lang="de-DE" dirty="0" smtClean="0">
              <a:solidFill>
                <a:srgbClr val="FF0000"/>
              </a:solidFill>
            </a:rPr>
            <a:t>Filialen</a:t>
          </a:r>
          <a:endParaRPr lang="de-DE" dirty="0">
            <a:solidFill>
              <a:srgbClr val="FF0000"/>
            </a:solidFill>
          </a:endParaRPr>
        </a:p>
      </dgm:t>
    </dgm:pt>
    <dgm:pt modelId="{47DEE2A4-AFA5-4377-8A01-02C5CC50AB75}" type="parTrans" cxnId="{350C1D2E-B7F9-48E9-85ED-532B4CBAA53E}">
      <dgm:prSet/>
      <dgm:spPr>
        <a:solidFill>
          <a:srgbClr val="FF0000"/>
        </a:solidFill>
      </dgm:spPr>
      <dgm:t>
        <a:bodyPr/>
        <a:lstStyle/>
        <a:p>
          <a:endParaRPr lang="de-DE"/>
        </a:p>
      </dgm:t>
    </dgm:pt>
    <dgm:pt modelId="{AFDD174E-3989-4A5C-8A3B-58649208CEF2}" type="sibTrans" cxnId="{350C1D2E-B7F9-48E9-85ED-532B4CBAA53E}">
      <dgm:prSet/>
      <dgm:spPr/>
      <dgm:t>
        <a:bodyPr/>
        <a:lstStyle/>
        <a:p>
          <a:endParaRPr lang="de-DE"/>
        </a:p>
      </dgm:t>
    </dgm:pt>
    <dgm:pt modelId="{5E5D9A44-2ED9-4025-8BD0-B0554A91CB07}" type="pres">
      <dgm:prSet presAssocID="{9B395B14-85D4-4001-948E-850D9D125CD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82019DA-50CC-4D54-8105-47FB365B208C}" type="pres">
      <dgm:prSet presAssocID="{050DA74D-3B1A-4AFF-B57F-8B3066CC1E43}" presName="centerShape" presStyleLbl="node0" presStyleIdx="0" presStyleCnt="1" custLinFactNeighborX="-619" custLinFactNeighborY="-31803"/>
      <dgm:spPr/>
      <dgm:t>
        <a:bodyPr/>
        <a:lstStyle/>
        <a:p>
          <a:endParaRPr lang="de-DE"/>
        </a:p>
      </dgm:t>
    </dgm:pt>
    <dgm:pt modelId="{779FC049-04B9-4F17-B640-E1493F9A0AD3}" type="pres">
      <dgm:prSet presAssocID="{FAD0DF2F-C65B-4F9E-BEAF-BFACC967FCE4}" presName="parTrans" presStyleLbl="bgSibTrans2D1" presStyleIdx="0" presStyleCnt="3"/>
      <dgm:spPr/>
      <dgm:t>
        <a:bodyPr/>
        <a:lstStyle/>
        <a:p>
          <a:endParaRPr lang="de-DE"/>
        </a:p>
      </dgm:t>
    </dgm:pt>
    <dgm:pt modelId="{0FEB9A06-2E55-4246-A7AF-0919D7C88B30}" type="pres">
      <dgm:prSet presAssocID="{A27A1CBE-9F6A-4BC7-B235-DAC99F386EBE}" presName="node" presStyleLbl="node1" presStyleIdx="0" presStyleCnt="3" custRadScaleRad="148142" custRadScaleInc="3919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E15D99-A256-42DC-AF73-9E8BE35F1D81}" type="pres">
      <dgm:prSet presAssocID="{BA5DF1D2-C5BD-4169-A4ED-91F6D38EC9A0}" presName="parTrans" presStyleLbl="bgSibTrans2D1" presStyleIdx="1" presStyleCnt="3" custAng="10716895" custScaleX="31484" custLinFactNeighborX="33401" custLinFactNeighborY="-70551"/>
      <dgm:spPr/>
      <dgm:t>
        <a:bodyPr/>
        <a:lstStyle/>
        <a:p>
          <a:endParaRPr lang="de-DE"/>
        </a:p>
      </dgm:t>
    </dgm:pt>
    <dgm:pt modelId="{63B88C1A-C14A-4605-8E07-227BBC56DC10}" type="pres">
      <dgm:prSet presAssocID="{56979908-933E-4267-A14C-78A97CA5C461}" presName="node" presStyleLbl="node1" presStyleIdx="1" presStyleCnt="3" custRadScaleRad="71558" custRadScaleInc="-16543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EBBAED-C5AD-4C1B-8224-3C2231FF8EFD}" type="pres">
      <dgm:prSet presAssocID="{47DEE2A4-AFA5-4377-8A01-02C5CC50AB75}" presName="parTrans" presStyleLbl="bgSibTrans2D1" presStyleIdx="2" presStyleCnt="3" custAng="8074668" custLinFactY="7786" custLinFactNeighborX="-67156" custLinFactNeighborY="100000"/>
      <dgm:spPr/>
      <dgm:t>
        <a:bodyPr/>
        <a:lstStyle/>
        <a:p>
          <a:endParaRPr lang="de-DE"/>
        </a:p>
      </dgm:t>
    </dgm:pt>
    <dgm:pt modelId="{7E83CD0A-0228-436F-BF8A-F700E2579C82}" type="pres">
      <dgm:prSet presAssocID="{7AC0E56C-4722-49CF-8206-722FB5274F3F}" presName="node" presStyleLbl="node1" presStyleIdx="2" presStyleCnt="3" custRadScaleRad="78067" custRadScaleInc="772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E06D863-3B0C-4CC6-B6B4-09F56710EB67}" type="presOf" srcId="{7AC0E56C-4722-49CF-8206-722FB5274F3F}" destId="{7E83CD0A-0228-436F-BF8A-F700E2579C82}" srcOrd="0" destOrd="0" presId="urn:microsoft.com/office/officeart/2005/8/layout/radial4"/>
    <dgm:cxn modelId="{88647BDA-457B-499A-B77A-B1081A9FCC76}" srcId="{050DA74D-3B1A-4AFF-B57F-8B3066CC1E43}" destId="{56979908-933E-4267-A14C-78A97CA5C461}" srcOrd="1" destOrd="0" parTransId="{BA5DF1D2-C5BD-4169-A4ED-91F6D38EC9A0}" sibTransId="{47895AF4-C3A3-4AEA-8157-342EC609847E}"/>
    <dgm:cxn modelId="{0118D1B0-93CC-4654-9DDF-ABD87FE607C1}" srcId="{050DA74D-3B1A-4AFF-B57F-8B3066CC1E43}" destId="{A27A1CBE-9F6A-4BC7-B235-DAC99F386EBE}" srcOrd="0" destOrd="0" parTransId="{FAD0DF2F-C65B-4F9E-BEAF-BFACC967FCE4}" sibTransId="{89C56753-C543-490E-B6AE-F263DDAF96C1}"/>
    <dgm:cxn modelId="{7E5C5710-0E99-4C8E-AC3B-1353356F9C86}" srcId="{9B395B14-85D4-4001-948E-850D9D125CDC}" destId="{050DA74D-3B1A-4AFF-B57F-8B3066CC1E43}" srcOrd="0" destOrd="0" parTransId="{11AEC528-B023-4497-BB78-041F9D8DC663}" sibTransId="{15FF1E4B-94D6-4849-8987-71684A6D7DA3}"/>
    <dgm:cxn modelId="{FECB4F6E-7DA9-4C49-8EB1-F53B77D2EA32}" type="presOf" srcId="{47DEE2A4-AFA5-4377-8A01-02C5CC50AB75}" destId="{8EEBBAED-C5AD-4C1B-8224-3C2231FF8EFD}" srcOrd="0" destOrd="0" presId="urn:microsoft.com/office/officeart/2005/8/layout/radial4"/>
    <dgm:cxn modelId="{70C455B0-6A76-430E-9AA9-ACBB8BE6D420}" type="presOf" srcId="{A27A1CBE-9F6A-4BC7-B235-DAC99F386EBE}" destId="{0FEB9A06-2E55-4246-A7AF-0919D7C88B30}" srcOrd="0" destOrd="0" presId="urn:microsoft.com/office/officeart/2005/8/layout/radial4"/>
    <dgm:cxn modelId="{18078F31-E4C8-4932-9A11-ABBB8ED54F5F}" type="presOf" srcId="{050DA74D-3B1A-4AFF-B57F-8B3066CC1E43}" destId="{282019DA-50CC-4D54-8105-47FB365B208C}" srcOrd="0" destOrd="0" presId="urn:microsoft.com/office/officeart/2005/8/layout/radial4"/>
    <dgm:cxn modelId="{CC4BD6C7-0A44-4FDE-BCBE-8DCFAD123807}" type="presOf" srcId="{BA5DF1D2-C5BD-4169-A4ED-91F6D38EC9A0}" destId="{F1E15D99-A256-42DC-AF73-9E8BE35F1D81}" srcOrd="0" destOrd="0" presId="urn:microsoft.com/office/officeart/2005/8/layout/radial4"/>
    <dgm:cxn modelId="{9A77D6B8-AD03-4B4D-84CC-75847F4AE034}" type="presOf" srcId="{9B395B14-85D4-4001-948E-850D9D125CDC}" destId="{5E5D9A44-2ED9-4025-8BD0-B0554A91CB07}" srcOrd="0" destOrd="0" presId="urn:microsoft.com/office/officeart/2005/8/layout/radial4"/>
    <dgm:cxn modelId="{055520EA-7757-452D-81B8-70FD2AB7B9DB}" type="presOf" srcId="{56979908-933E-4267-A14C-78A97CA5C461}" destId="{63B88C1A-C14A-4605-8E07-227BBC56DC10}" srcOrd="0" destOrd="0" presId="urn:microsoft.com/office/officeart/2005/8/layout/radial4"/>
    <dgm:cxn modelId="{350C1D2E-B7F9-48E9-85ED-532B4CBAA53E}" srcId="{050DA74D-3B1A-4AFF-B57F-8B3066CC1E43}" destId="{7AC0E56C-4722-49CF-8206-722FB5274F3F}" srcOrd="2" destOrd="0" parTransId="{47DEE2A4-AFA5-4377-8A01-02C5CC50AB75}" sibTransId="{AFDD174E-3989-4A5C-8A3B-58649208CEF2}"/>
    <dgm:cxn modelId="{BC43EDCC-CA70-408B-92C1-745E700A6436}" type="presOf" srcId="{FAD0DF2F-C65B-4F9E-BEAF-BFACC967FCE4}" destId="{779FC049-04B9-4F17-B640-E1493F9A0AD3}" srcOrd="0" destOrd="0" presId="urn:microsoft.com/office/officeart/2005/8/layout/radial4"/>
    <dgm:cxn modelId="{DFAEA70C-F82E-45F2-B8E2-49184DB2FC5D}" type="presParOf" srcId="{5E5D9A44-2ED9-4025-8BD0-B0554A91CB07}" destId="{282019DA-50CC-4D54-8105-47FB365B208C}" srcOrd="0" destOrd="0" presId="urn:microsoft.com/office/officeart/2005/8/layout/radial4"/>
    <dgm:cxn modelId="{5ABCFB85-84EB-476A-B509-686AF7AD5226}" type="presParOf" srcId="{5E5D9A44-2ED9-4025-8BD0-B0554A91CB07}" destId="{779FC049-04B9-4F17-B640-E1493F9A0AD3}" srcOrd="1" destOrd="0" presId="urn:microsoft.com/office/officeart/2005/8/layout/radial4"/>
    <dgm:cxn modelId="{2AC2D6E4-50E5-4858-A212-91CD4D527E0C}" type="presParOf" srcId="{5E5D9A44-2ED9-4025-8BD0-B0554A91CB07}" destId="{0FEB9A06-2E55-4246-A7AF-0919D7C88B30}" srcOrd="2" destOrd="0" presId="urn:microsoft.com/office/officeart/2005/8/layout/radial4"/>
    <dgm:cxn modelId="{5E43122C-DF3F-4C06-BDCF-7F0A17B18D00}" type="presParOf" srcId="{5E5D9A44-2ED9-4025-8BD0-B0554A91CB07}" destId="{F1E15D99-A256-42DC-AF73-9E8BE35F1D81}" srcOrd="3" destOrd="0" presId="urn:microsoft.com/office/officeart/2005/8/layout/radial4"/>
    <dgm:cxn modelId="{29670C01-03FA-44F6-90DA-FF39F1C12D87}" type="presParOf" srcId="{5E5D9A44-2ED9-4025-8BD0-B0554A91CB07}" destId="{63B88C1A-C14A-4605-8E07-227BBC56DC10}" srcOrd="4" destOrd="0" presId="urn:microsoft.com/office/officeart/2005/8/layout/radial4"/>
    <dgm:cxn modelId="{DC737DE4-F0EE-4CBA-B331-F51ED69EB8B3}" type="presParOf" srcId="{5E5D9A44-2ED9-4025-8BD0-B0554A91CB07}" destId="{8EEBBAED-C5AD-4C1B-8224-3C2231FF8EFD}" srcOrd="5" destOrd="0" presId="urn:microsoft.com/office/officeart/2005/8/layout/radial4"/>
    <dgm:cxn modelId="{F3C6AB01-47B3-4A18-8093-4435E6C81C98}" type="presParOf" srcId="{5E5D9A44-2ED9-4025-8BD0-B0554A91CB07}" destId="{7E83CD0A-0228-436F-BF8A-F700E2579C8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5CFA2-7D1D-4370-AFC1-87BD72D98081}">
      <dsp:nvSpPr>
        <dsp:cNvPr id="0" name=""/>
        <dsp:cNvSpPr/>
      </dsp:nvSpPr>
      <dsp:spPr>
        <a:xfrm>
          <a:off x="6443" y="666640"/>
          <a:ext cx="1453780" cy="518399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1950</a:t>
          </a:r>
          <a:endParaRPr lang="de-DE" sz="1200" b="1" kern="1200" dirty="0"/>
        </a:p>
      </dsp:txBody>
      <dsp:txXfrm>
        <a:off x="6443" y="666640"/>
        <a:ext cx="1453780" cy="345600"/>
      </dsp:txXfrm>
    </dsp:sp>
    <dsp:sp modelId="{ABB7CA88-A0B7-4523-8C5D-9EEE59B6027E}">
      <dsp:nvSpPr>
        <dsp:cNvPr id="0" name=""/>
        <dsp:cNvSpPr/>
      </dsp:nvSpPr>
      <dsp:spPr>
        <a:xfrm>
          <a:off x="304205" y="1012240"/>
          <a:ext cx="1453780" cy="77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1" kern="1200" dirty="0" smtClean="0">
              <a:solidFill>
                <a:schemeClr val="bg1"/>
              </a:solidFill>
            </a:rPr>
            <a:t>Schweden</a:t>
          </a:r>
          <a:endParaRPr lang="de-DE" sz="1200" b="1" kern="1200" dirty="0">
            <a:solidFill>
              <a:schemeClr val="bg1"/>
            </a:solidFill>
          </a:endParaRPr>
        </a:p>
      </dsp:txBody>
      <dsp:txXfrm>
        <a:off x="326980" y="1035015"/>
        <a:ext cx="1408230" cy="732050"/>
      </dsp:txXfrm>
    </dsp:sp>
    <dsp:sp modelId="{1F9A9881-BEAA-4993-B492-B46E2392E790}">
      <dsp:nvSpPr>
        <dsp:cNvPr id="0" name=""/>
        <dsp:cNvSpPr/>
      </dsp:nvSpPr>
      <dsp:spPr>
        <a:xfrm>
          <a:off x="1680612" y="658465"/>
          <a:ext cx="467222" cy="36194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>
        <a:off x="1680612" y="730855"/>
        <a:ext cx="358637" cy="217169"/>
      </dsp:txXfrm>
    </dsp:sp>
    <dsp:sp modelId="{A2630239-D47F-435B-992B-D73E61AB245B}">
      <dsp:nvSpPr>
        <dsp:cNvPr id="0" name=""/>
        <dsp:cNvSpPr/>
      </dsp:nvSpPr>
      <dsp:spPr>
        <a:xfrm>
          <a:off x="2341776" y="666640"/>
          <a:ext cx="1453780" cy="518399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Anfang 1960</a:t>
          </a:r>
          <a:endParaRPr lang="de-DE" sz="1200" b="1" kern="1200" dirty="0"/>
        </a:p>
      </dsp:txBody>
      <dsp:txXfrm>
        <a:off x="2341776" y="666640"/>
        <a:ext cx="1453780" cy="345600"/>
      </dsp:txXfrm>
    </dsp:sp>
    <dsp:sp modelId="{1549BADC-7EAE-4F6B-80AF-0C1646D7F686}">
      <dsp:nvSpPr>
        <dsp:cNvPr id="0" name=""/>
        <dsp:cNvSpPr/>
      </dsp:nvSpPr>
      <dsp:spPr>
        <a:xfrm>
          <a:off x="2639538" y="1012240"/>
          <a:ext cx="1453780" cy="77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1" kern="1200" dirty="0" smtClean="0">
              <a:solidFill>
                <a:schemeClr val="bg1"/>
              </a:solidFill>
            </a:rPr>
            <a:t>Skandinavien</a:t>
          </a:r>
          <a:endParaRPr lang="de-DE" sz="12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1" kern="1200" dirty="0" smtClean="0">
              <a:solidFill>
                <a:schemeClr val="bg1"/>
              </a:solidFill>
            </a:rPr>
            <a:t>Großbritannien</a:t>
          </a:r>
          <a:endParaRPr lang="de-DE" sz="1200" b="1" kern="1200" dirty="0">
            <a:solidFill>
              <a:schemeClr val="bg1"/>
            </a:solidFill>
          </a:endParaRPr>
        </a:p>
      </dsp:txBody>
      <dsp:txXfrm>
        <a:off x="2662313" y="1035015"/>
        <a:ext cx="1408230" cy="732050"/>
      </dsp:txXfrm>
    </dsp:sp>
    <dsp:sp modelId="{A6C53F8E-D0C6-4B75-8403-63EDE9479635}">
      <dsp:nvSpPr>
        <dsp:cNvPr id="0" name=""/>
        <dsp:cNvSpPr/>
      </dsp:nvSpPr>
      <dsp:spPr>
        <a:xfrm>
          <a:off x="4015944" y="658465"/>
          <a:ext cx="467222" cy="36194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>
        <a:off x="4015944" y="730855"/>
        <a:ext cx="358637" cy="217169"/>
      </dsp:txXfrm>
    </dsp:sp>
    <dsp:sp modelId="{BCD3678F-84FF-4708-9A16-5B27CE6BBE36}">
      <dsp:nvSpPr>
        <dsp:cNvPr id="0" name=""/>
        <dsp:cNvSpPr/>
      </dsp:nvSpPr>
      <dsp:spPr>
        <a:xfrm>
          <a:off x="4677108" y="666640"/>
          <a:ext cx="1453780" cy="518399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Ende 1960</a:t>
          </a:r>
          <a:endParaRPr lang="de-DE" sz="1200" b="1" kern="1200" dirty="0"/>
        </a:p>
      </dsp:txBody>
      <dsp:txXfrm>
        <a:off x="4677108" y="666640"/>
        <a:ext cx="1453780" cy="345600"/>
      </dsp:txXfrm>
    </dsp:sp>
    <dsp:sp modelId="{422B037C-CA6F-42F5-9C53-F4DCF9AB545F}">
      <dsp:nvSpPr>
        <dsp:cNvPr id="0" name=""/>
        <dsp:cNvSpPr/>
      </dsp:nvSpPr>
      <dsp:spPr>
        <a:xfrm>
          <a:off x="4974871" y="1012240"/>
          <a:ext cx="1453780" cy="77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1" kern="1200" dirty="0" smtClean="0">
              <a:solidFill>
                <a:schemeClr val="bg1"/>
              </a:solidFill>
            </a:rPr>
            <a:t>Italien</a:t>
          </a:r>
          <a:endParaRPr lang="de-DE" sz="12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1" kern="1200" dirty="0" smtClean="0">
              <a:solidFill>
                <a:schemeClr val="bg1"/>
              </a:solidFill>
            </a:rPr>
            <a:t>Portugal</a:t>
          </a:r>
          <a:endParaRPr lang="de-DE" sz="1200" b="1" kern="1200" dirty="0">
            <a:solidFill>
              <a:schemeClr val="bg1"/>
            </a:solidFill>
          </a:endParaRPr>
        </a:p>
      </dsp:txBody>
      <dsp:txXfrm>
        <a:off x="4997646" y="1035015"/>
        <a:ext cx="1408230" cy="732050"/>
      </dsp:txXfrm>
    </dsp:sp>
    <dsp:sp modelId="{F5B62036-74E1-419C-B0E9-DC71C7282CBC}">
      <dsp:nvSpPr>
        <dsp:cNvPr id="0" name=""/>
        <dsp:cNvSpPr/>
      </dsp:nvSpPr>
      <dsp:spPr>
        <a:xfrm>
          <a:off x="6351277" y="658465"/>
          <a:ext cx="467222" cy="36194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>
        <a:off x="6351277" y="730855"/>
        <a:ext cx="358637" cy="217169"/>
      </dsp:txXfrm>
    </dsp:sp>
    <dsp:sp modelId="{E2FED214-E0C5-4DC9-9657-9795CC5A3914}">
      <dsp:nvSpPr>
        <dsp:cNvPr id="0" name=""/>
        <dsp:cNvSpPr/>
      </dsp:nvSpPr>
      <dsp:spPr>
        <a:xfrm>
          <a:off x="7012441" y="666640"/>
          <a:ext cx="1453780" cy="518399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1970</a:t>
          </a:r>
          <a:endParaRPr lang="de-DE" sz="1200" b="1" kern="1200" dirty="0"/>
        </a:p>
      </dsp:txBody>
      <dsp:txXfrm>
        <a:off x="7012441" y="666640"/>
        <a:ext cx="1453780" cy="345600"/>
      </dsp:txXfrm>
    </dsp:sp>
    <dsp:sp modelId="{B65A61C6-286E-42D7-B19A-7A926ECC1CFA}">
      <dsp:nvSpPr>
        <dsp:cNvPr id="0" name=""/>
        <dsp:cNvSpPr/>
      </dsp:nvSpPr>
      <dsp:spPr>
        <a:xfrm>
          <a:off x="7310203" y="1012240"/>
          <a:ext cx="1453780" cy="77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1" kern="1200" dirty="0" smtClean="0">
              <a:solidFill>
                <a:schemeClr val="bg1"/>
              </a:solidFill>
            </a:rPr>
            <a:t>Ungarn</a:t>
          </a:r>
          <a:endParaRPr lang="de-DE" sz="12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1" kern="1200" dirty="0" smtClean="0">
              <a:solidFill>
                <a:schemeClr val="bg1"/>
              </a:solidFill>
            </a:rPr>
            <a:t>Polen</a:t>
          </a:r>
          <a:endParaRPr lang="de-DE" sz="12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1" kern="1200" dirty="0" smtClean="0">
              <a:solidFill>
                <a:schemeClr val="bg1"/>
              </a:solidFill>
            </a:rPr>
            <a:t>Jugoslawien</a:t>
          </a:r>
          <a:endParaRPr lang="de-DE" sz="1200" b="1" kern="1200" dirty="0">
            <a:solidFill>
              <a:schemeClr val="bg1"/>
            </a:solidFill>
          </a:endParaRPr>
        </a:p>
      </dsp:txBody>
      <dsp:txXfrm>
        <a:off x="7332978" y="1035015"/>
        <a:ext cx="1408230" cy="732050"/>
      </dsp:txXfrm>
    </dsp:sp>
    <dsp:sp modelId="{EA78DAFF-B085-4761-8E26-2FDBFC35FF3D}">
      <dsp:nvSpPr>
        <dsp:cNvPr id="0" name=""/>
        <dsp:cNvSpPr/>
      </dsp:nvSpPr>
      <dsp:spPr>
        <a:xfrm>
          <a:off x="8686610" y="658465"/>
          <a:ext cx="467222" cy="36194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>
        <a:off x="8686610" y="730855"/>
        <a:ext cx="358637" cy="217169"/>
      </dsp:txXfrm>
    </dsp:sp>
    <dsp:sp modelId="{208B73B4-0D2F-4C88-AF15-618A138AEBD5}">
      <dsp:nvSpPr>
        <dsp:cNvPr id="0" name=""/>
        <dsp:cNvSpPr/>
      </dsp:nvSpPr>
      <dsp:spPr>
        <a:xfrm>
          <a:off x="9347774" y="666640"/>
          <a:ext cx="1453780" cy="518399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1978</a:t>
          </a:r>
          <a:endParaRPr lang="de-DE" sz="1200" b="1" kern="1200" dirty="0"/>
        </a:p>
      </dsp:txBody>
      <dsp:txXfrm>
        <a:off x="9347774" y="666640"/>
        <a:ext cx="1453780" cy="345600"/>
      </dsp:txXfrm>
    </dsp:sp>
    <dsp:sp modelId="{389D6A42-FF86-463E-B262-726D7EF4FB6C}">
      <dsp:nvSpPr>
        <dsp:cNvPr id="0" name=""/>
        <dsp:cNvSpPr/>
      </dsp:nvSpPr>
      <dsp:spPr>
        <a:xfrm>
          <a:off x="9645536" y="1012240"/>
          <a:ext cx="1453780" cy="77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1" kern="1200" dirty="0" smtClean="0">
              <a:solidFill>
                <a:schemeClr val="bg1"/>
              </a:solidFill>
            </a:rPr>
            <a:t>Fern östliche Länder</a:t>
          </a:r>
          <a:endParaRPr lang="de-DE" sz="1200" b="1" kern="1200" dirty="0">
            <a:solidFill>
              <a:schemeClr val="bg1"/>
            </a:solidFill>
          </a:endParaRPr>
        </a:p>
      </dsp:txBody>
      <dsp:txXfrm>
        <a:off x="9668311" y="1035015"/>
        <a:ext cx="1408230" cy="732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6C851-008C-49E1-AA73-AD73DE852906}">
      <dsp:nvSpPr>
        <dsp:cNvPr id="0" name=""/>
        <dsp:cNvSpPr/>
      </dsp:nvSpPr>
      <dsp:spPr>
        <a:xfrm rot="2999668">
          <a:off x="2707739" y="936520"/>
          <a:ext cx="4062773" cy="2833277"/>
        </a:xfrm>
        <a:prstGeom prst="swooshArrow">
          <a:avLst>
            <a:gd name="adj1" fmla="val 16310"/>
            <a:gd name="adj2" fmla="val 3137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4B5BC-138E-4B9D-BFA2-A465EA2D7845}">
      <dsp:nvSpPr>
        <dsp:cNvPr id="0" name=""/>
        <dsp:cNvSpPr/>
      </dsp:nvSpPr>
      <dsp:spPr>
        <a:xfrm>
          <a:off x="4185792" y="1641213"/>
          <a:ext cx="102597" cy="10259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9DDE8-D150-46EB-BAD1-0C0B8D20FAE5}">
      <dsp:nvSpPr>
        <dsp:cNvPr id="0" name=""/>
        <dsp:cNvSpPr/>
      </dsp:nvSpPr>
      <dsp:spPr>
        <a:xfrm>
          <a:off x="5261869" y="2077747"/>
          <a:ext cx="102597" cy="102597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2A572-103A-45DF-8288-8EB05BD6FC37}">
      <dsp:nvSpPr>
        <dsp:cNvPr id="0" name=""/>
        <dsp:cNvSpPr/>
      </dsp:nvSpPr>
      <dsp:spPr>
        <a:xfrm>
          <a:off x="627427" y="1277739"/>
          <a:ext cx="1915471" cy="753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Designer / Beschaffung</a:t>
          </a:r>
          <a:endParaRPr lang="de-DE" sz="1500" kern="1200" dirty="0"/>
        </a:p>
      </dsp:txBody>
      <dsp:txXfrm>
        <a:off x="627427" y="1277739"/>
        <a:ext cx="1915471" cy="753011"/>
      </dsp:txXfrm>
    </dsp:sp>
    <dsp:sp modelId="{49F24B48-600C-4E2E-9A3E-F624CCDD7C0A}">
      <dsp:nvSpPr>
        <dsp:cNvPr id="0" name=""/>
        <dsp:cNvSpPr/>
      </dsp:nvSpPr>
      <dsp:spPr>
        <a:xfrm>
          <a:off x="2958559" y="772916"/>
          <a:ext cx="2640244" cy="753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Produktionsbüro</a:t>
          </a:r>
          <a:endParaRPr lang="de-DE" sz="1500" kern="1200" dirty="0"/>
        </a:p>
      </dsp:txBody>
      <dsp:txXfrm>
        <a:off x="2958559" y="772916"/>
        <a:ext cx="2640244" cy="753011"/>
      </dsp:txXfrm>
    </dsp:sp>
    <dsp:sp modelId="{2668E5B6-F9F7-4B0C-AFBB-3351912C307B}">
      <dsp:nvSpPr>
        <dsp:cNvPr id="0" name=""/>
        <dsp:cNvSpPr/>
      </dsp:nvSpPr>
      <dsp:spPr>
        <a:xfrm>
          <a:off x="3104685" y="2473987"/>
          <a:ext cx="2588475" cy="753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Weltweite Lieferanten</a:t>
          </a:r>
          <a:endParaRPr lang="de-DE" sz="1500" kern="1200" dirty="0"/>
        </a:p>
      </dsp:txBody>
      <dsp:txXfrm>
        <a:off x="3104685" y="2473987"/>
        <a:ext cx="2588475" cy="753011"/>
      </dsp:txXfrm>
    </dsp:sp>
    <dsp:sp modelId="{22741139-2A75-42BF-B357-F1B24C6CBF1D}">
      <dsp:nvSpPr>
        <dsp:cNvPr id="0" name=""/>
        <dsp:cNvSpPr/>
      </dsp:nvSpPr>
      <dsp:spPr>
        <a:xfrm>
          <a:off x="6797042" y="2866795"/>
          <a:ext cx="2588475" cy="753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Zentrales Lager / Nationaler verteilungszentrum / Filiale</a:t>
          </a:r>
          <a:endParaRPr lang="de-DE" sz="1500" kern="1200" dirty="0"/>
        </a:p>
      </dsp:txBody>
      <dsp:txXfrm>
        <a:off x="6797042" y="2866795"/>
        <a:ext cx="2588475" cy="753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8B49F-CE62-4A82-8D2F-ED6D8E122B12}">
      <dsp:nvSpPr>
        <dsp:cNvPr id="0" name=""/>
        <dsp:cNvSpPr/>
      </dsp:nvSpPr>
      <dsp:spPr>
        <a:xfrm>
          <a:off x="0" y="155115"/>
          <a:ext cx="2185884" cy="2185884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solidFill>
                <a:srgbClr val="FF0000"/>
              </a:solidFill>
            </a:rPr>
            <a:t>Geringe Produktions-kosten</a:t>
          </a:r>
          <a:endParaRPr lang="de-DE" sz="1800" b="1" kern="1200" dirty="0">
            <a:solidFill>
              <a:srgbClr val="FF0000"/>
            </a:solidFill>
          </a:endParaRPr>
        </a:p>
      </dsp:txBody>
      <dsp:txXfrm>
        <a:off x="320115" y="475230"/>
        <a:ext cx="1545654" cy="1545654"/>
      </dsp:txXfrm>
    </dsp:sp>
    <dsp:sp modelId="{F2F757DB-360C-4E01-A778-240ACA349BC9}">
      <dsp:nvSpPr>
        <dsp:cNvPr id="0" name=""/>
        <dsp:cNvSpPr/>
      </dsp:nvSpPr>
      <dsp:spPr>
        <a:xfrm>
          <a:off x="2365027" y="614150"/>
          <a:ext cx="1267813" cy="1267813"/>
        </a:xfrm>
        <a:prstGeom prst="mathPlus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100" kern="1200">
            <a:solidFill>
              <a:srgbClr val="FF0000"/>
            </a:solidFill>
          </a:endParaRPr>
        </a:p>
      </dsp:txBody>
      <dsp:txXfrm>
        <a:off x="2533076" y="1098962"/>
        <a:ext cx="931715" cy="298189"/>
      </dsp:txXfrm>
    </dsp:sp>
    <dsp:sp modelId="{D28EB742-5C02-41BD-8ADB-E7C586477720}">
      <dsp:nvSpPr>
        <dsp:cNvPr id="0" name=""/>
        <dsp:cNvSpPr/>
      </dsp:nvSpPr>
      <dsp:spPr>
        <a:xfrm>
          <a:off x="3810334" y="155115"/>
          <a:ext cx="2185884" cy="2185884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solidFill>
                <a:srgbClr val="FF0000"/>
              </a:solidFill>
            </a:rPr>
            <a:t>Geringe Entfernung zum Markt</a:t>
          </a:r>
          <a:endParaRPr lang="de-DE" sz="1800" b="1" kern="1200" dirty="0">
            <a:solidFill>
              <a:srgbClr val="FF0000"/>
            </a:solidFill>
          </a:endParaRPr>
        </a:p>
      </dsp:txBody>
      <dsp:txXfrm>
        <a:off x="4130449" y="475230"/>
        <a:ext cx="1545654" cy="1545654"/>
      </dsp:txXfrm>
    </dsp:sp>
    <dsp:sp modelId="{50105726-DF5F-4516-84EC-9F7E07212820}">
      <dsp:nvSpPr>
        <dsp:cNvPr id="0" name=""/>
        <dsp:cNvSpPr/>
      </dsp:nvSpPr>
      <dsp:spPr>
        <a:xfrm>
          <a:off x="6173712" y="614150"/>
          <a:ext cx="1267813" cy="1267813"/>
        </a:xfrm>
        <a:prstGeom prst="mathEqual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300" kern="1200">
            <a:solidFill>
              <a:srgbClr val="FF0000"/>
            </a:solidFill>
          </a:endParaRPr>
        </a:p>
      </dsp:txBody>
      <dsp:txXfrm>
        <a:off x="6341761" y="875319"/>
        <a:ext cx="931715" cy="745475"/>
      </dsp:txXfrm>
    </dsp:sp>
    <dsp:sp modelId="{E9060871-A0A7-447E-BC62-72F3EEDB5B4C}">
      <dsp:nvSpPr>
        <dsp:cNvPr id="0" name=""/>
        <dsp:cNvSpPr/>
      </dsp:nvSpPr>
      <dsp:spPr>
        <a:xfrm>
          <a:off x="7619019" y="155115"/>
          <a:ext cx="2185884" cy="2185884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solidFill>
                <a:srgbClr val="FF0000"/>
              </a:solidFill>
            </a:rPr>
            <a:t>Entscheidung Produktions-stätte</a:t>
          </a:r>
          <a:endParaRPr lang="de-DE" sz="1800" b="1" kern="1200" dirty="0">
            <a:solidFill>
              <a:srgbClr val="FF0000"/>
            </a:solidFill>
          </a:endParaRPr>
        </a:p>
      </dsp:txBody>
      <dsp:txXfrm>
        <a:off x="7939134" y="475230"/>
        <a:ext cx="1545654" cy="1545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C317B-9C0B-4DDF-B18B-21EC25DF77FE}">
      <dsp:nvSpPr>
        <dsp:cNvPr id="0" name=""/>
        <dsp:cNvSpPr/>
      </dsp:nvSpPr>
      <dsp:spPr>
        <a:xfrm>
          <a:off x="350664" y="2645"/>
          <a:ext cx="1641980" cy="820990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>
              <a:solidFill>
                <a:srgbClr val="FF0000"/>
              </a:solidFill>
            </a:rPr>
            <a:t>Produktion in Asien</a:t>
          </a:r>
          <a:endParaRPr lang="de-DE" sz="2300" kern="1200" dirty="0">
            <a:solidFill>
              <a:srgbClr val="FF0000"/>
            </a:solidFill>
          </a:endParaRPr>
        </a:p>
      </dsp:txBody>
      <dsp:txXfrm>
        <a:off x="374710" y="26691"/>
        <a:ext cx="1593888" cy="772898"/>
      </dsp:txXfrm>
    </dsp:sp>
    <dsp:sp modelId="{6F17F40F-50A9-407B-850F-98D8C1FE48EF}">
      <dsp:nvSpPr>
        <dsp:cNvPr id="0" name=""/>
        <dsp:cNvSpPr/>
      </dsp:nvSpPr>
      <dsp:spPr>
        <a:xfrm>
          <a:off x="514862" y="823635"/>
          <a:ext cx="164198" cy="615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742"/>
              </a:lnTo>
              <a:lnTo>
                <a:pt x="164198" y="61574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6D823-1B01-4A8B-A642-014A0E9EA050}">
      <dsp:nvSpPr>
        <dsp:cNvPr id="0" name=""/>
        <dsp:cNvSpPr/>
      </dsp:nvSpPr>
      <dsp:spPr>
        <a:xfrm>
          <a:off x="679061" y="1028883"/>
          <a:ext cx="1313584" cy="820990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rgbClr val="FF0000"/>
              </a:solidFill>
            </a:rPr>
            <a:t>Niedriger Bedarf </a:t>
          </a:r>
          <a:endParaRPr lang="de-DE" sz="1600" kern="1200" dirty="0">
            <a:solidFill>
              <a:srgbClr val="FF0000"/>
            </a:solidFill>
          </a:endParaRPr>
        </a:p>
      </dsp:txBody>
      <dsp:txXfrm>
        <a:off x="703107" y="1052929"/>
        <a:ext cx="1265492" cy="772898"/>
      </dsp:txXfrm>
    </dsp:sp>
    <dsp:sp modelId="{DDF34821-B433-4A9E-BE06-5628E27C9733}">
      <dsp:nvSpPr>
        <dsp:cNvPr id="0" name=""/>
        <dsp:cNvSpPr/>
      </dsp:nvSpPr>
      <dsp:spPr>
        <a:xfrm>
          <a:off x="514862" y="823635"/>
          <a:ext cx="164198" cy="1641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980"/>
              </a:lnTo>
              <a:lnTo>
                <a:pt x="164198" y="164198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FBC03-C93B-4CEE-A322-C3F4BF0734E5}">
      <dsp:nvSpPr>
        <dsp:cNvPr id="0" name=""/>
        <dsp:cNvSpPr/>
      </dsp:nvSpPr>
      <dsp:spPr>
        <a:xfrm>
          <a:off x="679061" y="2055121"/>
          <a:ext cx="1313584" cy="820990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rgbClr val="FF0000"/>
              </a:solidFill>
            </a:rPr>
            <a:t>Keine Dringlichkeit</a:t>
          </a:r>
        </a:p>
      </dsp:txBody>
      <dsp:txXfrm>
        <a:off x="703107" y="2079167"/>
        <a:ext cx="1265492" cy="772898"/>
      </dsp:txXfrm>
    </dsp:sp>
    <dsp:sp modelId="{7A57DF3D-F207-4DE8-91E0-CB2590C82921}">
      <dsp:nvSpPr>
        <dsp:cNvPr id="0" name=""/>
        <dsp:cNvSpPr/>
      </dsp:nvSpPr>
      <dsp:spPr>
        <a:xfrm>
          <a:off x="2403141" y="2645"/>
          <a:ext cx="1641980" cy="820990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>
              <a:solidFill>
                <a:srgbClr val="FF0000"/>
              </a:solidFill>
            </a:rPr>
            <a:t>Produktion in Europa</a:t>
          </a:r>
          <a:endParaRPr lang="de-DE" sz="2300" kern="1200" dirty="0">
            <a:solidFill>
              <a:srgbClr val="FF0000"/>
            </a:solidFill>
          </a:endParaRPr>
        </a:p>
      </dsp:txBody>
      <dsp:txXfrm>
        <a:off x="2427187" y="26691"/>
        <a:ext cx="1593888" cy="772898"/>
      </dsp:txXfrm>
    </dsp:sp>
    <dsp:sp modelId="{87F6FDEB-1D6A-4752-A684-91A837E6D4EB}">
      <dsp:nvSpPr>
        <dsp:cNvPr id="0" name=""/>
        <dsp:cNvSpPr/>
      </dsp:nvSpPr>
      <dsp:spPr>
        <a:xfrm>
          <a:off x="2567339" y="823635"/>
          <a:ext cx="164198" cy="615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742"/>
              </a:lnTo>
              <a:lnTo>
                <a:pt x="164198" y="61574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EF676-2544-4726-ABD7-B65DE7D54450}">
      <dsp:nvSpPr>
        <dsp:cNvPr id="0" name=""/>
        <dsp:cNvSpPr/>
      </dsp:nvSpPr>
      <dsp:spPr>
        <a:xfrm>
          <a:off x="2731537" y="1028883"/>
          <a:ext cx="1313584" cy="820990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rgbClr val="FF0000"/>
              </a:solidFill>
            </a:rPr>
            <a:t>Hoher Bedarf </a:t>
          </a:r>
          <a:endParaRPr lang="de-DE" sz="1600" kern="1200" dirty="0">
            <a:solidFill>
              <a:srgbClr val="FF0000"/>
            </a:solidFill>
          </a:endParaRPr>
        </a:p>
      </dsp:txBody>
      <dsp:txXfrm>
        <a:off x="2755583" y="1052929"/>
        <a:ext cx="1265492" cy="772898"/>
      </dsp:txXfrm>
    </dsp:sp>
    <dsp:sp modelId="{555E51BB-D28A-4C2D-89FB-481A2D292DD0}">
      <dsp:nvSpPr>
        <dsp:cNvPr id="0" name=""/>
        <dsp:cNvSpPr/>
      </dsp:nvSpPr>
      <dsp:spPr>
        <a:xfrm>
          <a:off x="2567339" y="823635"/>
          <a:ext cx="164198" cy="1641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980"/>
              </a:lnTo>
              <a:lnTo>
                <a:pt x="164198" y="164198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F6DFB-ABD0-4E72-9EA8-97374BC25B84}">
      <dsp:nvSpPr>
        <dsp:cNvPr id="0" name=""/>
        <dsp:cNvSpPr/>
      </dsp:nvSpPr>
      <dsp:spPr>
        <a:xfrm>
          <a:off x="2731537" y="2055121"/>
          <a:ext cx="1313584" cy="820990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rgbClr val="FF0000"/>
              </a:solidFill>
            </a:rPr>
            <a:t>Schneller Lieferbar</a:t>
          </a:r>
          <a:endParaRPr lang="de-DE" sz="1600" kern="1200" dirty="0">
            <a:solidFill>
              <a:srgbClr val="FF0000"/>
            </a:solidFill>
          </a:endParaRPr>
        </a:p>
      </dsp:txBody>
      <dsp:txXfrm>
        <a:off x="2755583" y="2079167"/>
        <a:ext cx="1265492" cy="772898"/>
      </dsp:txXfrm>
    </dsp:sp>
    <dsp:sp modelId="{C01354B3-8AF7-49B7-AF06-8F30EC367D67}">
      <dsp:nvSpPr>
        <dsp:cNvPr id="0" name=""/>
        <dsp:cNvSpPr/>
      </dsp:nvSpPr>
      <dsp:spPr>
        <a:xfrm>
          <a:off x="2567339" y="823635"/>
          <a:ext cx="164198" cy="2668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8219"/>
              </a:lnTo>
              <a:lnTo>
                <a:pt x="164198" y="266821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99FE1-2BFF-4F18-B90F-D28DEE9E478D}">
      <dsp:nvSpPr>
        <dsp:cNvPr id="0" name=""/>
        <dsp:cNvSpPr/>
      </dsp:nvSpPr>
      <dsp:spPr>
        <a:xfrm>
          <a:off x="2731537" y="3081359"/>
          <a:ext cx="1313584" cy="820990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rgbClr val="FF0000"/>
              </a:solidFill>
            </a:rPr>
            <a:t>Kurzfristig Bedarf</a:t>
          </a:r>
          <a:endParaRPr lang="de-DE" sz="1600" kern="1200" dirty="0">
            <a:solidFill>
              <a:srgbClr val="FF0000"/>
            </a:solidFill>
          </a:endParaRPr>
        </a:p>
      </dsp:txBody>
      <dsp:txXfrm>
        <a:off x="2755583" y="3105405"/>
        <a:ext cx="1265492" cy="772898"/>
      </dsp:txXfrm>
    </dsp:sp>
    <dsp:sp modelId="{1D35F326-2127-4796-A286-F6C39D03F48A}">
      <dsp:nvSpPr>
        <dsp:cNvPr id="0" name=""/>
        <dsp:cNvSpPr/>
      </dsp:nvSpPr>
      <dsp:spPr>
        <a:xfrm>
          <a:off x="2567339" y="823635"/>
          <a:ext cx="164198" cy="3694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4457"/>
              </a:lnTo>
              <a:lnTo>
                <a:pt x="164198" y="369445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C7F93-3AC7-4DFB-B798-D26BFC49114A}">
      <dsp:nvSpPr>
        <dsp:cNvPr id="0" name=""/>
        <dsp:cNvSpPr/>
      </dsp:nvSpPr>
      <dsp:spPr>
        <a:xfrm>
          <a:off x="2731537" y="4107597"/>
          <a:ext cx="1313584" cy="820990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rgbClr val="FF0000"/>
              </a:solidFill>
            </a:rPr>
            <a:t>Schnitt Empfindlich</a:t>
          </a:r>
          <a:endParaRPr lang="de-DE" sz="1600" kern="1200" dirty="0">
            <a:solidFill>
              <a:srgbClr val="FF0000"/>
            </a:solidFill>
          </a:endParaRPr>
        </a:p>
      </dsp:txBody>
      <dsp:txXfrm>
        <a:off x="2755583" y="4131643"/>
        <a:ext cx="1265492" cy="772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019DA-50CC-4D54-8105-47FB365B208C}">
      <dsp:nvSpPr>
        <dsp:cNvPr id="0" name=""/>
        <dsp:cNvSpPr/>
      </dsp:nvSpPr>
      <dsp:spPr>
        <a:xfrm>
          <a:off x="1480955" y="1068024"/>
          <a:ext cx="1387420" cy="1387420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rgbClr val="FF0000"/>
              </a:solidFill>
            </a:rPr>
            <a:t>Transit Terminal</a:t>
          </a:r>
          <a:br>
            <a:rPr lang="de-DE" sz="1400" kern="1200" dirty="0" smtClean="0">
              <a:solidFill>
                <a:srgbClr val="FF0000"/>
              </a:solidFill>
            </a:rPr>
          </a:br>
          <a:r>
            <a:rPr lang="de-DE" sz="1400" kern="1200" dirty="0" smtClean="0">
              <a:solidFill>
                <a:srgbClr val="FF0000"/>
              </a:solidFill>
            </a:rPr>
            <a:t>(Hamburg)</a:t>
          </a:r>
          <a:endParaRPr lang="de-DE" sz="1400" kern="1200" dirty="0">
            <a:solidFill>
              <a:srgbClr val="FF0000"/>
            </a:solidFill>
          </a:endParaRPr>
        </a:p>
      </dsp:txBody>
      <dsp:txXfrm>
        <a:off x="1684138" y="1271207"/>
        <a:ext cx="981054" cy="981054"/>
      </dsp:txXfrm>
    </dsp:sp>
    <dsp:sp modelId="{779FC049-04B9-4F17-B640-E1493F9A0AD3}">
      <dsp:nvSpPr>
        <dsp:cNvPr id="0" name=""/>
        <dsp:cNvSpPr/>
      </dsp:nvSpPr>
      <dsp:spPr>
        <a:xfrm rot="13169026">
          <a:off x="621420" y="734807"/>
          <a:ext cx="1093481" cy="395414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B9A06-2E55-4246-A7AF-0919D7C88B30}">
      <dsp:nvSpPr>
        <dsp:cNvPr id="0" name=""/>
        <dsp:cNvSpPr/>
      </dsp:nvSpPr>
      <dsp:spPr>
        <a:xfrm>
          <a:off x="87159" y="57645"/>
          <a:ext cx="1318049" cy="1054439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>
              <a:solidFill>
                <a:srgbClr val="FF0000"/>
              </a:solidFill>
            </a:rPr>
            <a:t>Zulieferer aus alle Welt</a:t>
          </a:r>
          <a:endParaRPr lang="de-DE" sz="1500" kern="1200" dirty="0">
            <a:solidFill>
              <a:srgbClr val="FF0000"/>
            </a:solidFill>
          </a:endParaRPr>
        </a:p>
      </dsp:txBody>
      <dsp:txXfrm>
        <a:off x="118042" y="88528"/>
        <a:ext cx="1256283" cy="992673"/>
      </dsp:txXfrm>
    </dsp:sp>
    <dsp:sp modelId="{F1E15D99-A256-42DC-AF73-9E8BE35F1D81}">
      <dsp:nvSpPr>
        <dsp:cNvPr id="0" name=""/>
        <dsp:cNvSpPr/>
      </dsp:nvSpPr>
      <dsp:spPr>
        <a:xfrm rot="18680623">
          <a:off x="1469936" y="2269303"/>
          <a:ext cx="364459" cy="395414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88C1A-C14A-4605-8E07-227BBC56DC10}">
      <dsp:nvSpPr>
        <dsp:cNvPr id="0" name=""/>
        <dsp:cNvSpPr/>
      </dsp:nvSpPr>
      <dsp:spPr>
        <a:xfrm>
          <a:off x="213756" y="2643933"/>
          <a:ext cx="1318049" cy="1054439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>
              <a:solidFill>
                <a:srgbClr val="FF0000"/>
              </a:solidFill>
            </a:rPr>
            <a:t>Distributions-zentrum</a:t>
          </a:r>
          <a:endParaRPr lang="de-DE" sz="1500" kern="1200" dirty="0">
            <a:solidFill>
              <a:srgbClr val="FF0000"/>
            </a:solidFill>
          </a:endParaRPr>
        </a:p>
      </dsp:txBody>
      <dsp:txXfrm>
        <a:off x="244639" y="2674816"/>
        <a:ext cx="1256283" cy="992673"/>
      </dsp:txXfrm>
    </dsp:sp>
    <dsp:sp modelId="{8EEBBAED-C5AD-4C1B-8224-3C2231FF8EFD}">
      <dsp:nvSpPr>
        <dsp:cNvPr id="0" name=""/>
        <dsp:cNvSpPr/>
      </dsp:nvSpPr>
      <dsp:spPr>
        <a:xfrm rot="10800000">
          <a:off x="1640532" y="3004982"/>
          <a:ext cx="1309400" cy="395414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3CD0A-0228-436F-BF8A-F700E2579C82}">
      <dsp:nvSpPr>
        <dsp:cNvPr id="0" name=""/>
        <dsp:cNvSpPr/>
      </dsp:nvSpPr>
      <dsp:spPr>
        <a:xfrm>
          <a:off x="2975067" y="2715610"/>
          <a:ext cx="1318049" cy="1054439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>
              <a:solidFill>
                <a:srgbClr val="FF0000"/>
              </a:solidFill>
            </a:rPr>
            <a:t>Filialen</a:t>
          </a:r>
          <a:endParaRPr lang="de-DE" sz="1500" kern="1200" dirty="0">
            <a:solidFill>
              <a:srgbClr val="FF0000"/>
            </a:solidFill>
          </a:endParaRPr>
        </a:p>
      </dsp:txBody>
      <dsp:txXfrm>
        <a:off x="3005950" y="2746493"/>
        <a:ext cx="1256283" cy="992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E4D4-EE06-4D7D-B51D-4D7F66993775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5C17-49F8-4FAD-AC3D-0A6688CEC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61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E4D4-EE06-4D7D-B51D-4D7F66993775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5C17-49F8-4FAD-AC3D-0A6688CEC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1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E4D4-EE06-4D7D-B51D-4D7F66993775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5C17-49F8-4FAD-AC3D-0A6688CEC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263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E4D4-EE06-4D7D-B51D-4D7F66993775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5C17-49F8-4FAD-AC3D-0A6688CEC378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0890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E4D4-EE06-4D7D-B51D-4D7F66993775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5C17-49F8-4FAD-AC3D-0A6688CEC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692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E4D4-EE06-4D7D-B51D-4D7F66993775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5C17-49F8-4FAD-AC3D-0A6688CEC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060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E4D4-EE06-4D7D-B51D-4D7F66993775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5C17-49F8-4FAD-AC3D-0A6688CEC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808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E4D4-EE06-4D7D-B51D-4D7F66993775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5C17-49F8-4FAD-AC3D-0A6688CEC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463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E4D4-EE06-4D7D-B51D-4D7F66993775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5C17-49F8-4FAD-AC3D-0A6688CEC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32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E4D4-EE06-4D7D-B51D-4D7F66993775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5C17-49F8-4FAD-AC3D-0A6688CEC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86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E4D4-EE06-4D7D-B51D-4D7F66993775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5C17-49F8-4FAD-AC3D-0A6688CEC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54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E4D4-EE06-4D7D-B51D-4D7F66993775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5C17-49F8-4FAD-AC3D-0A6688CEC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29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E4D4-EE06-4D7D-B51D-4D7F66993775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5C17-49F8-4FAD-AC3D-0A6688CEC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29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E4D4-EE06-4D7D-B51D-4D7F66993775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5C17-49F8-4FAD-AC3D-0A6688CEC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71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E4D4-EE06-4D7D-B51D-4D7F66993775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5C17-49F8-4FAD-AC3D-0A6688CEC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22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E4D4-EE06-4D7D-B51D-4D7F66993775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5C17-49F8-4FAD-AC3D-0A6688CEC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28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E4D4-EE06-4D7D-B51D-4D7F66993775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5C17-49F8-4FAD-AC3D-0A6688CEC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38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E6E4D4-EE06-4D7D-B51D-4D7F66993775}" type="datetimeFigureOut">
              <a:rPr lang="de-DE" smtClean="0"/>
              <a:t>03.07.2015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F5C17-49F8-4FAD-AC3D-0A6688CEC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05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e.statista.com/statistik/daten/studie/249992/umfrage/bruttoumsaetze-des-hundm-konzerns-nach-laendern/" TargetMode="External"/><Relationship Id="rId2" Type="http://schemas.openxmlformats.org/officeDocument/2006/relationships/hyperlink" Target="http://de.statista.com/statistik/daten/studie/159047/umfrage/bruttoumsaetze-des-h-m-konzerns-seit-dem-geschaeftsjahr-2004-0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7386" y="255566"/>
            <a:ext cx="9144000" cy="1655762"/>
          </a:xfrm>
        </p:spPr>
        <p:txBody>
          <a:bodyPr>
            <a:noAutofit/>
          </a:bodyPr>
          <a:lstStyle/>
          <a:p>
            <a:r>
              <a:rPr lang="de-DE" sz="4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Supply-Chain-Management</a:t>
            </a:r>
          </a:p>
          <a:p>
            <a:r>
              <a:rPr lang="de-DE" sz="4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Beispiel von </a:t>
            </a:r>
            <a:endParaRPr lang="de-DE" sz="48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upload.wikimedia.org/wikipedia/commons/thumb/5/53/H%26M-Logo.svg/2000px-H%26M-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604" y="2533141"/>
            <a:ext cx="5765443" cy="3797634"/>
          </a:xfrm>
          <a:prstGeom prst="rect">
            <a:avLst/>
          </a:prstGeom>
          <a:noFill/>
          <a:effectLst>
            <a:glow rad="876300">
              <a:schemeClr val="accent1">
                <a:alpha val="1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466276" y="3191454"/>
            <a:ext cx="45805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03.07.2015</a:t>
            </a:r>
          </a:p>
          <a:p>
            <a:endParaRPr lang="de-DE" dirty="0" smtClean="0"/>
          </a:p>
          <a:p>
            <a:r>
              <a:rPr lang="de-DE" dirty="0" smtClean="0"/>
              <a:t>Kurs IBA14</a:t>
            </a:r>
          </a:p>
          <a:p>
            <a:endParaRPr lang="de-DE" dirty="0" smtClean="0"/>
          </a:p>
          <a:p>
            <a:r>
              <a:rPr lang="de-DE" b="1" u="sng" dirty="0" smtClean="0"/>
              <a:t>Ein Vortrag von:</a:t>
            </a:r>
            <a:endParaRPr lang="de-DE" b="1" dirty="0"/>
          </a:p>
          <a:p>
            <a:r>
              <a:rPr lang="de-DE" dirty="0" smtClean="0"/>
              <a:t>Tolga </a:t>
            </a:r>
            <a:r>
              <a:rPr lang="de-DE" dirty="0" err="1" smtClean="0"/>
              <a:t>Özkazanc</a:t>
            </a:r>
            <a:r>
              <a:rPr lang="de-DE" dirty="0" smtClean="0"/>
              <a:t>    E140191IB</a:t>
            </a:r>
          </a:p>
          <a:p>
            <a:r>
              <a:rPr lang="de-DE" dirty="0" smtClean="0"/>
              <a:t>Armend Alaj         E140175IB</a:t>
            </a:r>
          </a:p>
          <a:p>
            <a:endParaRPr lang="de-DE" dirty="0" smtClean="0"/>
          </a:p>
          <a:p>
            <a:r>
              <a:rPr lang="de-DE" b="1" u="sng" dirty="0" smtClean="0"/>
              <a:t>Dozent:</a:t>
            </a:r>
            <a:endParaRPr lang="de-DE" b="1" dirty="0" smtClean="0"/>
          </a:p>
          <a:p>
            <a:r>
              <a:rPr lang="de-DE" dirty="0" smtClean="0"/>
              <a:t>Dipl.-Ing. Raimund </a:t>
            </a:r>
            <a:r>
              <a:rPr lang="de-DE" dirty="0" err="1" smtClean="0"/>
              <a:t>Hudak</a:t>
            </a:r>
            <a:endParaRPr lang="de-DE" dirty="0"/>
          </a:p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123" y="382346"/>
            <a:ext cx="1066892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3.1 Produktionsbüro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Vermitteln zwischen Interner Beschaffung und externen Zulieferern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Neue Lieferanten ausfindig machen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Bei den richtigen Lieferanten bestellen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Preisverhandlungen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Aufrechthaltung der Qualität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Verkürzung der Transportzeit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Kontrolle </a:t>
            </a:r>
            <a:r>
              <a:rPr lang="de-DE" dirty="0"/>
              <a:t>der </a:t>
            </a:r>
            <a:r>
              <a:rPr lang="de-DE" dirty="0" smtClean="0"/>
              <a:t>Zulieferer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Durchführen von Lieferanten Audits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Verhaltensnormen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        Standards bei den Zulieferern einführen 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6" name="Picture 6" descr="https://upload.wikimedia.org/wikipedia/commons/thumb/5/53/H%26M-Logo.svg/2000px-H%26M-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19" y="272836"/>
            <a:ext cx="1063119" cy="7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597" y="5618865"/>
            <a:ext cx="548688" cy="35969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728" y="2843383"/>
            <a:ext cx="4246289" cy="313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0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3.2 Lieferanten Audits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Herausfinden von Schwachstellen und Stärken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Lang- und Kurzzeit Ziele für Verbesserungen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Zeitplan und Beauftragter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Überraschungsbesuche </a:t>
            </a:r>
            <a:r>
              <a:rPr lang="de-DE" dirty="0"/>
              <a:t>bei den </a:t>
            </a:r>
            <a:r>
              <a:rPr lang="de-DE" dirty="0" smtClean="0"/>
              <a:t>Lieferanten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Kontrolle der Dokumente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Kontrolle der erreichten Ziele 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5" name="Picture 6" descr="https://upload.wikimedia.org/wikipedia/commons/thumb/5/53/H%26M-Logo.svg/2000px-H%26M-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19" y="272836"/>
            <a:ext cx="1063119" cy="7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22875" t="2623"/>
          <a:stretch/>
        </p:blipFill>
        <p:spPr>
          <a:xfrm>
            <a:off x="5473520" y="3863661"/>
            <a:ext cx="6362163" cy="268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8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3.3        -Verhaltungsnormen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Gesetzesvorgaben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Kinderarbeit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Sicherheit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Arbeitsrecht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Fabrikzustand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Unterkunftszustand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Umwelt</a:t>
            </a:r>
            <a:endParaRPr lang="de-DE" dirty="0"/>
          </a:p>
        </p:txBody>
      </p:sp>
      <p:pic>
        <p:nvPicPr>
          <p:cNvPr id="5" name="Picture 6" descr="https://upload.wikimedia.org/wikipedia/commons/thumb/5/53/H%26M-Logo.svg/2000px-H%26M-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19" y="272836"/>
            <a:ext cx="1063119" cy="7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272" y="502722"/>
            <a:ext cx="950869" cy="62334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472" y="1853248"/>
            <a:ext cx="5905500" cy="393382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 rot="2050627" flipV="1">
            <a:off x="4158408" y="3771922"/>
            <a:ext cx="8296931" cy="1598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 rot="19600434">
            <a:off x="4287342" y="3769779"/>
            <a:ext cx="8027757" cy="1641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01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3.4 Produkt und Informationszufluss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/>
          </p:nvPr>
        </p:nvGraphicFramePr>
        <p:xfrm>
          <a:off x="1103313" y="1542081"/>
          <a:ext cx="10047718" cy="4706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 descr="https://upload.wikimedia.org/wikipedia/commons/thumb/5/53/H%26M-Logo.svg/2000px-H%26M-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19" y="272836"/>
            <a:ext cx="1063119" cy="7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7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Qualitätsmanagement	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Durchführung von Qualitätstests in den Produktionsbüros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Reisverschluss Test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Anzündbarkeit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Chemikalien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Knopf Test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Nickel Test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PH Test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PVC Test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Salz und Chlor Test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Wasch Test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4" name="Picture 6" descr="https://upload.wikimedia.org/wikipedia/commons/thumb/5/53/H%26M-Logo.svg/2000px-H%26M-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19" y="272836"/>
            <a:ext cx="1063119" cy="7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684" y="3141703"/>
            <a:ext cx="5765996" cy="293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Entscheidung Produktionsanfertigung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0932"/>
              </p:ext>
            </p:extLst>
          </p:nvPr>
        </p:nvGraphicFramePr>
        <p:xfrm>
          <a:off x="918274" y="2858549"/>
          <a:ext cx="9806553" cy="249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https://upload.wikimedia.org/wikipedia/commons/thumb/5/53/H%26M-Logo.svg/2000px-H%26M-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19" y="272836"/>
            <a:ext cx="1063119" cy="7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1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103313" y="1325105"/>
          <a:ext cx="4395787" cy="4931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Inhaltsplatzhalter 22"/>
          <p:cNvSpPr>
            <a:spLocks noGrp="1"/>
          </p:cNvSpPr>
          <p:nvPr>
            <p:ph sz="half" idx="2"/>
          </p:nvPr>
        </p:nvSpPr>
        <p:spPr>
          <a:xfrm>
            <a:off x="5619344" y="1246521"/>
            <a:ext cx="4396341" cy="490023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Weitere Kriterien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Bei kurzfristigem Bedarf wird die </a:t>
            </a:r>
            <a:r>
              <a:rPr lang="de-DE" dirty="0" smtClean="0"/>
              <a:t>Produktionsstätte zum gewünschten </a:t>
            </a:r>
            <a:r>
              <a:rPr lang="de-DE" dirty="0" smtClean="0"/>
              <a:t>Absatzmarkt gesucht</a:t>
            </a:r>
          </a:p>
          <a:p>
            <a:pPr marL="457200" lvl="1" indent="0">
              <a:buNone/>
            </a:pPr>
            <a:r>
              <a:rPr lang="de-DE" dirty="0"/>
              <a:t> </a:t>
            </a:r>
            <a:r>
              <a:rPr lang="de-DE" dirty="0" smtClean="0"/>
              <a:t>    Bedarf </a:t>
            </a:r>
            <a:r>
              <a:rPr lang="de-DE" dirty="0" err="1" smtClean="0"/>
              <a:t>Dtl</a:t>
            </a:r>
            <a:r>
              <a:rPr lang="de-DE" dirty="0" smtClean="0"/>
              <a:t>.             Produktion in  </a:t>
            </a:r>
          </a:p>
          <a:p>
            <a:pPr marL="457200" lvl="1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              Polen, Türkei </a:t>
            </a:r>
            <a:r>
              <a:rPr lang="de-DE" dirty="0" err="1" smtClean="0"/>
              <a:t>usw</a:t>
            </a:r>
            <a:endParaRPr lang="de-D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Qualitätsansprüche an das Kleidungsstück</a:t>
            </a:r>
            <a:endParaRPr lang="de-DE" dirty="0"/>
          </a:p>
        </p:txBody>
      </p:sp>
      <p:pic>
        <p:nvPicPr>
          <p:cNvPr id="24" name="Picture 6" descr="https://upload.wikimedia.org/wikipedia/commons/thumb/5/53/H%26M-Logo.svg/2000px-H%26M-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19" y="272836"/>
            <a:ext cx="1063119" cy="7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1247" y="3851184"/>
            <a:ext cx="4399477" cy="2903655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>
          <a:xfrm>
            <a:off x="7688687" y="2653048"/>
            <a:ext cx="4636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30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Distribution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95563" y="1689315"/>
            <a:ext cx="4396339" cy="483824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Zentrales Lager in Hamburg, Deutschland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Dient als Transit Terminal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Alle Fertigprodukte kommen hierher und werden weiter Verteilt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Logistik wird zentral von Hauptquartier in Stockholm abgewickelt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3.200 Beschäftigt im Logistikbereich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Einschließlich Import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/>
              <a:t>Distributionszentren in allen operierenden Ländern</a:t>
            </a:r>
          </a:p>
        </p:txBody>
      </p:sp>
      <p:graphicFrame>
        <p:nvGraphicFramePr>
          <p:cNvPr id="12" name="Inhaltsplatzhalter 11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243610" y="2001570"/>
          <a:ext cx="4395788" cy="420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https://upload.wikimedia.org/wikipedia/commons/thumb/5/53/H%26M-Logo.svg/2000px-H%26M-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19" y="272836"/>
            <a:ext cx="1063119" cy="7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06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Store Management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213" y="1853248"/>
            <a:ext cx="5052125" cy="490405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Ausführliche Recherche vor Markteintritt oder Eröffnung einer neuen Filiale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 Kunden Demografie, Kaufkraft, Konkurrenz usw..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Filialeröfffnung</a:t>
            </a:r>
            <a:r>
              <a:rPr lang="de-DE" dirty="0" smtClean="0"/>
              <a:t> nur in ausgewählten Standorten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Attraktive Schaufenster Gestaltung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Einheitliche Gestaltung in allen Filialen (Corporate design)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Filialen gehören H&amp;M um dies zu gewährleisten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IT Lösung</a:t>
            </a:r>
          </a:p>
        </p:txBody>
      </p:sp>
      <p:pic>
        <p:nvPicPr>
          <p:cNvPr id="4" name="Picture 6" descr="https://upload.wikimedia.org/wikipedia/commons/thumb/5/53/H%26M-Logo.svg/2000px-H%26M-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19" y="272836"/>
            <a:ext cx="1063119" cy="7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2239400"/>
            <a:ext cx="3253226" cy="202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171" y="4391286"/>
            <a:ext cx="3989326" cy="2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306" y="1853248"/>
            <a:ext cx="3050582" cy="202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8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6111" y="1853248"/>
            <a:ext cx="8946541" cy="41954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>
                <a:hlinkClick r:id="rId2"/>
              </a:rPr>
              <a:t>http</a:t>
            </a:r>
            <a:r>
              <a:rPr lang="de-DE" dirty="0">
                <a:hlinkClick r:id="rId2"/>
              </a:rPr>
              <a:t>://de.statista.com/statistik/daten/studie/159047/umfrage/bruttoumsaetze-des-h-m-konzerns-seit-dem-geschaeftsjahr-2004-05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 (29.06.15/20:43)	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linkClick r:id="rId3"/>
              </a:rPr>
              <a:t>http://de.statista.com/statistik/daten/studie/249992/umfrage/bruttoumsaetze-des-hundm-konzerns-nach-laendern</a:t>
            </a:r>
            <a:r>
              <a:rPr lang="de-DE" dirty="0" smtClean="0">
                <a:hlinkClick r:id="rId3"/>
              </a:rPr>
              <a:t>/</a:t>
            </a:r>
            <a:r>
              <a:rPr lang="de-DE" dirty="0" smtClean="0"/>
              <a:t>(29.06.15/20:50)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Vorlesungsunterlagen </a:t>
            </a:r>
            <a:r>
              <a:rPr lang="de-DE" dirty="0"/>
              <a:t>von Dipl.-Ing. Raimund </a:t>
            </a:r>
            <a:r>
              <a:rPr lang="de-DE" dirty="0" err="1" smtClean="0"/>
              <a:t>Hudak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http://youtu.be/UHl15YO2yL0 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Case Studies HARVARD BUSINESS SCHOOL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5" name="Picture 6" descr="https://upload.wikimedia.org/wikipedia/commons/thumb/5/53/H%26M-Logo.svg/2000px-H%26M-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19" y="272836"/>
            <a:ext cx="1063119" cy="7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10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 smtClean="0"/>
              <a:t>Gliederung</a:t>
            </a:r>
            <a:endParaRPr lang="de-DE" sz="4800" dirty="0"/>
          </a:p>
        </p:txBody>
      </p:sp>
      <p:sp>
        <p:nvSpPr>
          <p:cNvPr id="7" name="Textfeld 6"/>
          <p:cNvSpPr txBox="1"/>
          <p:nvPr/>
        </p:nvSpPr>
        <p:spPr>
          <a:xfrm>
            <a:off x="1371027" y="1788666"/>
            <a:ext cx="877909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1. Einleitung</a:t>
            </a:r>
          </a:p>
          <a:p>
            <a:r>
              <a:rPr lang="de-DE" sz="2800" dirty="0" smtClean="0"/>
              <a:t>2. Geschichte </a:t>
            </a:r>
          </a:p>
          <a:p>
            <a:r>
              <a:rPr lang="de-DE" sz="2800" dirty="0" smtClean="0"/>
              <a:t>3. Produktion</a:t>
            </a:r>
          </a:p>
          <a:p>
            <a:r>
              <a:rPr lang="de-DE" sz="2800" dirty="0" smtClean="0"/>
              <a:t>    3.1 Produktionsbüro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3.2 Lieferantenaudit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3.3 Verhaltungsnormen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3.4 Produktionsfertigung</a:t>
            </a:r>
          </a:p>
          <a:p>
            <a:r>
              <a:rPr lang="de-DE" sz="2800" dirty="0" smtClean="0"/>
              <a:t>4. Qualitätsmanagement</a:t>
            </a:r>
          </a:p>
          <a:p>
            <a:r>
              <a:rPr lang="de-DE" sz="2800" dirty="0" smtClean="0"/>
              <a:t>5. Distribution</a:t>
            </a:r>
          </a:p>
          <a:p>
            <a:r>
              <a:rPr lang="de-DE" sz="2800" dirty="0" smtClean="0"/>
              <a:t>5. Store Management</a:t>
            </a:r>
          </a:p>
          <a:p>
            <a:r>
              <a:rPr lang="de-DE" sz="2800" dirty="0" smtClean="0"/>
              <a:t>6. Quellen</a:t>
            </a:r>
          </a:p>
          <a:p>
            <a:endParaRPr lang="de-DE" sz="36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463" y="1608677"/>
            <a:ext cx="4178785" cy="4884294"/>
          </a:xfrm>
          <a:prstGeom prst="rect">
            <a:avLst/>
          </a:prstGeom>
          <a:effectLst>
            <a:glow rad="1905000">
              <a:schemeClr val="bg2">
                <a:alpha val="59000"/>
              </a:schemeClr>
            </a:glow>
          </a:effectLst>
        </p:spPr>
      </p:pic>
      <p:pic>
        <p:nvPicPr>
          <p:cNvPr id="2054" name="Picture 6" descr="https://upload.wikimedia.org/wikipedia/commons/thumb/5/53/H%26M-Logo.svg/2000px-H%26M-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19" y="272836"/>
            <a:ext cx="1063119" cy="7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01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948" y="257976"/>
            <a:ext cx="1066892" cy="7011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156" y="845824"/>
            <a:ext cx="5858764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Steckbrief von            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33" y="456559"/>
            <a:ext cx="1229278" cy="809480"/>
          </a:xfrm>
        </p:spPr>
      </p:pic>
      <p:pic>
        <p:nvPicPr>
          <p:cNvPr id="5" name="Picture 6" descr="https://upload.wikimedia.org/wikipedia/commons/thumb/5/53/H%26M-Logo.svg/2000px-H%26M-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19" y="272836"/>
            <a:ext cx="1063119" cy="7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46111" y="1633928"/>
            <a:ext cx="71637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Für was steht        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Unternehmensform: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Branche: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Herkunft: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Hauptsitz: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Begründer: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Leitung (CEO)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93" y="1674464"/>
            <a:ext cx="543002" cy="35756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7809875" y="1622414"/>
            <a:ext cx="41372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err="1" smtClean="0"/>
              <a:t>Hennes</a:t>
            </a:r>
            <a:r>
              <a:rPr lang="de-DE" sz="2400" i="1" dirty="0" smtClean="0"/>
              <a:t> &amp; Mauritz</a:t>
            </a:r>
          </a:p>
          <a:p>
            <a:endParaRPr lang="de-DE" sz="2400" i="1" dirty="0" smtClean="0"/>
          </a:p>
          <a:p>
            <a:r>
              <a:rPr lang="de-DE" sz="2400" dirty="0" smtClean="0"/>
              <a:t>Textilhandelsunternehmen</a:t>
            </a:r>
          </a:p>
          <a:p>
            <a:endParaRPr lang="de-DE" sz="2400" dirty="0"/>
          </a:p>
          <a:p>
            <a:r>
              <a:rPr lang="de-DE" sz="2400" dirty="0" smtClean="0"/>
              <a:t>Mode und Kosmetik</a:t>
            </a:r>
          </a:p>
          <a:p>
            <a:endParaRPr lang="de-DE" sz="2400" dirty="0"/>
          </a:p>
          <a:p>
            <a:r>
              <a:rPr lang="de-DE" sz="2400" dirty="0" smtClean="0"/>
              <a:t>Schweden</a:t>
            </a:r>
          </a:p>
          <a:p>
            <a:endParaRPr lang="de-DE" sz="2400" dirty="0" smtClean="0"/>
          </a:p>
          <a:p>
            <a:r>
              <a:rPr lang="de-DE" sz="2400" dirty="0" smtClean="0"/>
              <a:t>Stockholm</a:t>
            </a:r>
          </a:p>
          <a:p>
            <a:endParaRPr lang="de-DE" sz="2400" dirty="0"/>
          </a:p>
          <a:p>
            <a:r>
              <a:rPr lang="de-DE" sz="2400" dirty="0" err="1" smtClean="0"/>
              <a:t>Erling</a:t>
            </a:r>
            <a:r>
              <a:rPr lang="de-DE" sz="2400" dirty="0" smtClean="0"/>
              <a:t> Persson</a:t>
            </a:r>
          </a:p>
          <a:p>
            <a:endParaRPr lang="de-DE" sz="2400" dirty="0"/>
          </a:p>
          <a:p>
            <a:r>
              <a:rPr lang="de-DE" sz="2400" dirty="0" smtClean="0"/>
              <a:t>Karl-Johan Persson</a:t>
            </a:r>
            <a:endParaRPr lang="de-DE" sz="2400" dirty="0"/>
          </a:p>
        </p:txBody>
      </p:sp>
      <p:sp>
        <p:nvSpPr>
          <p:cNvPr id="21" name="Pfeil nach rechts 20"/>
          <p:cNvSpPr/>
          <p:nvPr/>
        </p:nvSpPr>
        <p:spPr>
          <a:xfrm>
            <a:off x="4227993" y="3293603"/>
            <a:ext cx="2803161" cy="891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4400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</a:t>
            </a:r>
            <a:r>
              <a:rPr lang="de-DE" dirty="0" smtClean="0"/>
              <a:t>eitere Fakten und Erfolge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97261" y="1853248"/>
            <a:ext cx="9367212" cy="46892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Filialen weltweit: 3.600 Geschäfte in 59 Märkten (Stand 2015)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Mitarbeiter:         etwa 132.000 Arbeiter (Stand 2015)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Umsatz:                19.029 Mio. € (Stand 2014)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Konzept:               Gute Qualität zu niedrigen Preisen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In Deutschland 3.2 Millionen Euro Nettoumsatz (Stand 2014)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2002</a:t>
            </a:r>
            <a:r>
              <a:rPr lang="de-DE" dirty="0"/>
              <a:t>: Deutscher Handelspreis, Kategorie: Management- Leistungen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2008: Deutscher Handelspreis, Kategorie: Mode- Leistung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2011: Verbraucher Initiative Goldmedaille für das Engagement im Bereich „Nachhaltiges Einzelhandelsunternehmen“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5" name="Picture 6" descr="https://upload.wikimedia.org/wikipedia/commons/thumb/5/53/H%26M-Logo.svg/2000px-H%26M-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19" y="272836"/>
            <a:ext cx="1063119" cy="7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7904" y="1853248"/>
            <a:ext cx="21507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Fakten: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Erfolge: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53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2.Geschichte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3" y="1465737"/>
            <a:ext cx="7010378" cy="501233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1947: Eröffnung des ersten Geschäfts mit </a:t>
            </a:r>
          </a:p>
          <a:p>
            <a:pPr marL="0" indent="0">
              <a:buNone/>
            </a:pPr>
            <a:r>
              <a:rPr lang="de-DE" dirty="0" smtClean="0"/>
              <a:t>               Damenbekleidung </a:t>
            </a:r>
            <a:r>
              <a:rPr lang="de-DE" dirty="0"/>
              <a:t>im schwedischen 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Västerås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1952: </a:t>
            </a:r>
            <a:r>
              <a:rPr lang="de-DE" dirty="0" err="1"/>
              <a:t>Hennes</a:t>
            </a:r>
            <a:r>
              <a:rPr lang="de-DE" dirty="0"/>
              <a:t> eröffnet in </a:t>
            </a:r>
            <a:r>
              <a:rPr lang="de-DE" dirty="0" smtClean="0"/>
              <a:t>Stockholm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1964: Erstes Geschäft außerhalb </a:t>
            </a:r>
            <a:r>
              <a:rPr lang="de-DE" dirty="0" smtClean="0"/>
              <a:t>Schwedens</a:t>
            </a:r>
          </a:p>
          <a:p>
            <a:pPr marL="0" indent="0">
              <a:buNone/>
            </a:pPr>
            <a:r>
              <a:rPr lang="de-DE" dirty="0" smtClean="0"/>
              <a:t>               wird in Norwegen eröffnet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1968: Gründer </a:t>
            </a:r>
            <a:r>
              <a:rPr lang="de-DE" dirty="0" err="1"/>
              <a:t>Erling</a:t>
            </a:r>
            <a:r>
              <a:rPr lang="de-DE" dirty="0"/>
              <a:t> Persson kauft Mauritz </a:t>
            </a:r>
            <a:r>
              <a:rPr lang="de-DE" dirty="0" err="1" smtClean="0"/>
              <a:t>Widforss</a:t>
            </a:r>
            <a:r>
              <a:rPr lang="de-DE" dirty="0" smtClean="0"/>
              <a:t>,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einen </a:t>
            </a:r>
            <a:r>
              <a:rPr lang="de-DE" dirty="0"/>
              <a:t>Jagd- und Angelausstatter. Mit </a:t>
            </a:r>
            <a:r>
              <a:rPr lang="de-DE" dirty="0" smtClean="0"/>
              <a:t>der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Aufnahme </a:t>
            </a:r>
            <a:r>
              <a:rPr lang="de-DE" dirty="0"/>
              <a:t>von Herren- und Kinderbekleidung 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ändert </a:t>
            </a:r>
            <a:r>
              <a:rPr lang="de-DE" dirty="0"/>
              <a:t>sich der Firmenname in </a:t>
            </a:r>
            <a:r>
              <a:rPr lang="de-DE" dirty="0" err="1"/>
              <a:t>Hennes</a:t>
            </a:r>
            <a:r>
              <a:rPr lang="de-DE" dirty="0"/>
              <a:t> &amp; 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Mauritz</a:t>
            </a:r>
            <a:r>
              <a:rPr lang="de-DE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5" name="Picture 6" descr="https://upload.wikimedia.org/wikipedia/commons/thumb/5/53/H%26M-Logo.svg/2000px-H%26M-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19" y="272836"/>
            <a:ext cx="1063119" cy="7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389" y="1465737"/>
            <a:ext cx="5202034" cy="2684921"/>
          </a:xfrm>
          <a:prstGeom prst="rect">
            <a:avLst/>
          </a:prstGeom>
        </p:spPr>
      </p:pic>
      <p:sp>
        <p:nvSpPr>
          <p:cNvPr id="6" name="Pfeil nach unten 5"/>
          <p:cNvSpPr/>
          <p:nvPr/>
        </p:nvSpPr>
        <p:spPr>
          <a:xfrm>
            <a:off x="399245" y="1635617"/>
            <a:ext cx="540913" cy="4211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85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0433" y="490006"/>
            <a:ext cx="8946541" cy="597556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1974 : </a:t>
            </a:r>
            <a:r>
              <a:rPr lang="de-DE" dirty="0" smtClean="0"/>
              <a:t>        -Aktie </a:t>
            </a:r>
            <a:r>
              <a:rPr lang="de-DE" dirty="0"/>
              <a:t>wird an Stockholmer Börse notiert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1976: In London wird das erste Geschäft außerhalb Skandinaviens  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eingeweiht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1977: Die ersten Geschäfte mit Teenagern entstehen. H&amp;M beginnt 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mit </a:t>
            </a:r>
            <a:r>
              <a:rPr lang="de-DE" dirty="0"/>
              <a:t>dem Verkauf von Kosmetik.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1980er: Geschäfte werden in Deutschland und in den Niederlanden 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eröffnet</a:t>
            </a:r>
            <a:r>
              <a:rPr lang="de-DE" dirty="0"/>
              <a:t>. </a:t>
            </a:r>
            <a:r>
              <a:rPr lang="de-DE" dirty="0" smtClean="0"/>
              <a:t>         übernimmt </a:t>
            </a:r>
            <a:r>
              <a:rPr lang="de-DE" dirty="0"/>
              <a:t>das Versandhaus </a:t>
            </a:r>
            <a:r>
              <a:rPr lang="de-DE" dirty="0" err="1"/>
              <a:t>Rowells</a:t>
            </a:r>
            <a:r>
              <a:rPr lang="de-DE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2004: </a:t>
            </a:r>
            <a:r>
              <a:rPr lang="de-DE" dirty="0" smtClean="0"/>
              <a:t>          beginnt </a:t>
            </a:r>
            <a:r>
              <a:rPr lang="de-DE" dirty="0"/>
              <a:t>mit namhaften Designern zusammenzuarbeiten, 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zunächst </a:t>
            </a:r>
            <a:r>
              <a:rPr lang="de-DE" dirty="0"/>
              <a:t>mit Karl Lagerfeld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2006: Die ersten Geschäfte im Nahen Osten eröffnen auf </a:t>
            </a:r>
            <a:r>
              <a:rPr lang="de-DE" dirty="0" smtClean="0"/>
              <a:t>Franchise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Basis</a:t>
            </a:r>
            <a:r>
              <a:rPr lang="de-DE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6" name="Picture 6" descr="https://upload.wikimedia.org/wikipedia/commons/thumb/5/53/H%26M-Logo.svg/2000px-H%26M-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19" y="272836"/>
            <a:ext cx="1063119" cy="7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97" y="444184"/>
            <a:ext cx="543002" cy="35756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511" y="4562797"/>
            <a:ext cx="548688" cy="35969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853" y="4086278"/>
            <a:ext cx="548688" cy="359695"/>
          </a:xfrm>
          <a:prstGeom prst="rect">
            <a:avLst/>
          </a:prstGeom>
        </p:spPr>
      </p:pic>
      <p:sp>
        <p:nvSpPr>
          <p:cNvPr id="8" name="Pfeil nach unten 7"/>
          <p:cNvSpPr/>
          <p:nvPr/>
        </p:nvSpPr>
        <p:spPr>
          <a:xfrm>
            <a:off x="502276" y="643944"/>
            <a:ext cx="489397" cy="5061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89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437882"/>
            <a:ext cx="9521758" cy="5810517"/>
          </a:xfrm>
        </p:spPr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2007: </a:t>
            </a:r>
            <a:r>
              <a:rPr lang="de-DE" dirty="0" smtClean="0"/>
              <a:t>erste asiatische Filialen werden eröffnet.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2008</a:t>
            </a:r>
            <a:r>
              <a:rPr lang="de-DE" dirty="0"/>
              <a:t>: </a:t>
            </a:r>
            <a:r>
              <a:rPr lang="de-DE" dirty="0" smtClean="0"/>
              <a:t>         eröffnet </a:t>
            </a:r>
            <a:r>
              <a:rPr lang="de-DE" dirty="0"/>
              <a:t>in Tokio sein erstes Geschäft in </a:t>
            </a:r>
            <a:r>
              <a:rPr lang="de-DE" dirty="0" smtClean="0"/>
              <a:t>Japan</a:t>
            </a:r>
            <a:endParaRPr lang="de-DE" dirty="0"/>
          </a:p>
          <a:p>
            <a:pPr marL="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2010: Die ersten H&amp;M-Stores öffnen in Südkorea und der Türkei. Das </a:t>
            </a:r>
            <a:endParaRPr lang="de-DE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de-DE" dirty="0"/>
              <a:t> </a:t>
            </a:r>
            <a:r>
              <a:rPr lang="de-DE" dirty="0" smtClean="0"/>
              <a:t>              Online-Shopping </a:t>
            </a:r>
            <a:r>
              <a:rPr lang="de-DE" dirty="0"/>
              <a:t>in Großbritannien startet und die </a:t>
            </a:r>
            <a:r>
              <a:rPr lang="de-DE" dirty="0" smtClean="0"/>
              <a:t>ersten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dirty="0"/>
              <a:t> </a:t>
            </a:r>
            <a:r>
              <a:rPr lang="de-DE" dirty="0" smtClean="0"/>
              <a:t>                         Home-Stores </a:t>
            </a:r>
            <a:r>
              <a:rPr lang="de-DE" dirty="0"/>
              <a:t>außerhalb von Schweden werden eröffnet</a:t>
            </a:r>
            <a:r>
              <a:rPr lang="de-DE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dirty="0" smtClean="0"/>
              <a:t>                          wird </a:t>
            </a:r>
            <a:r>
              <a:rPr lang="de-DE" dirty="0"/>
              <a:t>der weltgrößte </a:t>
            </a:r>
            <a:endParaRPr lang="de-DE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de-DE" dirty="0" smtClean="0"/>
              <a:t>               Verbraucher </a:t>
            </a:r>
            <a:r>
              <a:rPr lang="de-DE" dirty="0"/>
              <a:t>von Bio-Baumwolle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2011: </a:t>
            </a:r>
            <a:r>
              <a:rPr lang="de-DE" dirty="0" smtClean="0"/>
              <a:t> </a:t>
            </a:r>
            <a:r>
              <a:rPr lang="de-DE" i="1" dirty="0" err="1" smtClean="0"/>
              <a:t>Hennes</a:t>
            </a:r>
            <a:r>
              <a:rPr lang="de-DE" i="1" dirty="0" smtClean="0"/>
              <a:t> &amp; Mauritz </a:t>
            </a:r>
            <a:r>
              <a:rPr lang="de-DE" dirty="0" smtClean="0"/>
              <a:t>expandiert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immer weiter und erobert den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Textilmarkt durch </a:t>
            </a:r>
            <a:r>
              <a:rPr lang="de-DE" b="1" dirty="0" smtClean="0"/>
              <a:t>niedrige Preise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und </a:t>
            </a:r>
            <a:r>
              <a:rPr lang="de-DE" b="1" dirty="0" smtClean="0"/>
              <a:t>hohe Qualität</a:t>
            </a:r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5" name="Picture 6" descr="https://upload.wikimedia.org/wikipedia/commons/thumb/5/53/H%26M-Logo.svg/2000px-H%26M-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19" y="272836"/>
            <a:ext cx="1063119" cy="7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845" y="1252926"/>
            <a:ext cx="548688" cy="35969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740" y="3214874"/>
            <a:ext cx="5160135" cy="342289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8848" y="2636425"/>
            <a:ext cx="882381" cy="578449"/>
          </a:xfrm>
          <a:prstGeom prst="rect">
            <a:avLst/>
          </a:prstGeom>
        </p:spPr>
      </p:pic>
      <p:sp>
        <p:nvSpPr>
          <p:cNvPr id="8" name="Pfeil nach unten 7"/>
          <p:cNvSpPr/>
          <p:nvPr/>
        </p:nvSpPr>
        <p:spPr>
          <a:xfrm>
            <a:off x="415844" y="759854"/>
            <a:ext cx="687468" cy="4855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30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695460"/>
            <a:ext cx="8946541" cy="55529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2013: Das erste  </a:t>
            </a:r>
            <a:r>
              <a:rPr lang="de-DE" dirty="0" smtClean="0"/>
              <a:t>       Geschäft </a:t>
            </a:r>
            <a:r>
              <a:rPr lang="de-DE" dirty="0"/>
              <a:t>auf der Südhalbkugel wurde in </a:t>
            </a:r>
            <a:r>
              <a:rPr lang="de-DE" dirty="0" smtClean="0"/>
              <a:t>Chile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</a:t>
            </a:r>
            <a:r>
              <a:rPr lang="de-DE" dirty="0"/>
              <a:t>eröffnet. Indonesien wird ein neuer Franchise-Markt. Eine 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globale </a:t>
            </a:r>
            <a:r>
              <a:rPr lang="de-DE" dirty="0"/>
              <a:t>Initiative zur Kleiderrücknahme startet in ausgewählten 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Geschäften.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2014: Spitzenbruttoumsatz von 19,029 Milliarden 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2015: Hat          den Markt endgültig erobert und ist Weltspitze mit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über 3.200 Filialen in 59 Ländern.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</a:t>
            </a:r>
            <a:endParaRPr lang="de-DE" dirty="0"/>
          </a:p>
        </p:txBody>
      </p:sp>
      <p:pic>
        <p:nvPicPr>
          <p:cNvPr id="5" name="Picture 6" descr="https://upload.wikimedia.org/wikipedia/commons/thumb/5/53/H%26M-Logo.svg/2000px-H%26M-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19" y="272836"/>
            <a:ext cx="1063119" cy="7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064" y="695460"/>
            <a:ext cx="548688" cy="35969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725" y="2892837"/>
            <a:ext cx="548688" cy="35969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038" y="3471930"/>
            <a:ext cx="4762500" cy="3171825"/>
          </a:xfrm>
          <a:prstGeom prst="rect">
            <a:avLst/>
          </a:prstGeom>
        </p:spPr>
      </p:pic>
      <p:sp>
        <p:nvSpPr>
          <p:cNvPr id="8" name="Pfeil nach unten 7"/>
          <p:cNvSpPr/>
          <p:nvPr/>
        </p:nvSpPr>
        <p:spPr>
          <a:xfrm>
            <a:off x="386366" y="695460"/>
            <a:ext cx="579549" cy="2557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279120" y="3471930"/>
            <a:ext cx="124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heute</a:t>
            </a:r>
            <a:endParaRPr lang="de-DE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8371" y="3965090"/>
            <a:ext cx="3943618" cy="26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3. Produktion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3773837"/>
            <a:ext cx="8946541" cy="24745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Im Jahr 2000 hatte </a:t>
            </a:r>
            <a:r>
              <a:rPr lang="de-DE" dirty="0"/>
              <a:t> </a:t>
            </a:r>
            <a:r>
              <a:rPr lang="de-DE" dirty="0" smtClean="0"/>
              <a:t>        21 Produktionsbüros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10 in Europa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10 in Fern Osten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1 in Afrika</a:t>
            </a:r>
            <a:endParaRPr lang="de-DE" dirty="0"/>
          </a:p>
        </p:txBody>
      </p:sp>
      <p:pic>
        <p:nvPicPr>
          <p:cNvPr id="5" name="Picture 6" descr="https://upload.wikimedia.org/wikipedia/commons/thumb/5/53/H%26M-Logo.svg/2000px-H%26M-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419" y="272836"/>
            <a:ext cx="1063119" cy="7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m 3"/>
          <p:cNvGraphicFramePr/>
          <p:nvPr>
            <p:extLst/>
          </p:nvPr>
        </p:nvGraphicFramePr>
        <p:xfrm>
          <a:off x="672951" y="1689316"/>
          <a:ext cx="11105761" cy="2456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5582" y="4202188"/>
            <a:ext cx="548688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2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781</Words>
  <Application>Microsoft Office PowerPoint</Application>
  <PresentationFormat>Breitbild</PresentationFormat>
  <Paragraphs>228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PowerPoint-Präsentation</vt:lpstr>
      <vt:lpstr>Gliederung</vt:lpstr>
      <vt:lpstr>Steckbrief von               </vt:lpstr>
      <vt:lpstr>weitere Fakten und Erfolge  </vt:lpstr>
      <vt:lpstr>2.Geschichte </vt:lpstr>
      <vt:lpstr>PowerPoint-Präsentation</vt:lpstr>
      <vt:lpstr>PowerPoint-Präsentation</vt:lpstr>
      <vt:lpstr>PowerPoint-Präsentation</vt:lpstr>
      <vt:lpstr> 3. Produktion</vt:lpstr>
      <vt:lpstr>3.1 Produktionsbüro</vt:lpstr>
      <vt:lpstr>3.2 Lieferanten Audits</vt:lpstr>
      <vt:lpstr>  3.3        -Verhaltungsnormen</vt:lpstr>
      <vt:lpstr>3.4 Produkt und Informationszufluss</vt:lpstr>
      <vt:lpstr>4. Qualitätsmanagement  </vt:lpstr>
      <vt:lpstr>Entscheidung Produktionsanfertigung</vt:lpstr>
      <vt:lpstr>PowerPoint-Präsentation</vt:lpstr>
      <vt:lpstr>Distribution</vt:lpstr>
      <vt:lpstr>Store Management</vt:lpstr>
      <vt:lpstr>Quellen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Armend Alaj</dc:creator>
  <cp:lastModifiedBy>Armend Alaj</cp:lastModifiedBy>
  <cp:revision>33</cp:revision>
  <dcterms:created xsi:type="dcterms:W3CDTF">2015-07-02T10:05:01Z</dcterms:created>
  <dcterms:modified xsi:type="dcterms:W3CDTF">2015-07-03T08:40:45Z</dcterms:modified>
</cp:coreProperties>
</file>